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8"/>
  </p:notesMasterIdLst>
  <p:handoutMasterIdLst>
    <p:handoutMasterId r:id="rId29"/>
  </p:handoutMasterIdLst>
  <p:sldIdLst>
    <p:sldId id="303" r:id="rId2"/>
    <p:sldId id="256" r:id="rId3"/>
    <p:sldId id="277" r:id="rId4"/>
    <p:sldId id="259" r:id="rId5"/>
    <p:sldId id="316" r:id="rId6"/>
    <p:sldId id="317" r:id="rId7"/>
    <p:sldId id="318" r:id="rId8"/>
    <p:sldId id="260" r:id="rId9"/>
    <p:sldId id="308" r:id="rId10"/>
    <p:sldId id="307" r:id="rId11"/>
    <p:sldId id="309" r:id="rId12"/>
    <p:sldId id="310" r:id="rId13"/>
    <p:sldId id="321" r:id="rId14"/>
    <p:sldId id="328" r:id="rId15"/>
    <p:sldId id="306" r:id="rId16"/>
    <p:sldId id="323" r:id="rId17"/>
    <p:sldId id="311" r:id="rId18"/>
    <p:sldId id="324" r:id="rId19"/>
    <p:sldId id="325" r:id="rId20"/>
    <p:sldId id="326" r:id="rId21"/>
    <p:sldId id="327" r:id="rId22"/>
    <p:sldId id="319" r:id="rId23"/>
    <p:sldId id="270" r:id="rId24"/>
    <p:sldId id="312" r:id="rId25"/>
    <p:sldId id="313" r:id="rId26"/>
    <p:sldId id="268" r:id="rId27"/>
  </p:sldIdLst>
  <p:sldSz cx="9144000" cy="5143500" type="screen16x9"/>
  <p:notesSz cx="6858000" cy="9144000"/>
  <p:embeddedFontLst>
    <p:embeddedFont>
      <p:font typeface="Alfa Slab One" panose="020B0604020202020204" charset="0"/>
      <p:regular r:id="rId30"/>
    </p:embeddedFont>
    <p:embeddedFont>
      <p:font typeface="David" panose="020E0502060401010101" pitchFamily="34" charset="-79"/>
      <p:regular r:id="rId31"/>
      <p:bold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Squada One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FA8F2-3B21-47BD-A54C-167FE7BFDCC5}" v="483" dt="2025-11-03T08:29:19.084"/>
  </p1510:revLst>
</p1510:revInfo>
</file>

<file path=ppt/tableStyles.xml><?xml version="1.0" encoding="utf-8"?>
<a:tblStyleLst xmlns:a="http://schemas.openxmlformats.org/drawingml/2006/main" def="{8747D65D-C13E-40F0-A075-A837AAA35BA0}">
  <a:tblStyle styleId="{8747D65D-C13E-40F0-A075-A837AAA35B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5" autoAdjust="0"/>
    <p:restoredTop sz="85909" autoAdjust="0"/>
  </p:normalViewPr>
  <p:slideViewPr>
    <p:cSldViewPr snapToGrid="0">
      <p:cViewPr varScale="1">
        <p:scale>
          <a:sx n="128" d="100"/>
          <a:sy n="128" d="100"/>
        </p:scale>
        <p:origin x="79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A6125C-FA3E-4B20-88ED-B133DD013025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0955C-2AE5-46AC-B56E-0949A1CA3AC0}">
      <dgm:prSet phldrT="[Text]"/>
      <dgm:spPr/>
      <dgm:t>
        <a:bodyPr/>
        <a:lstStyle/>
        <a:p>
          <a:r>
            <a:rPr lang="en-US" b="1" dirty="0"/>
            <a:t>HTTP / MJPEG</a:t>
          </a:r>
          <a:endParaRPr lang="en-US" dirty="0"/>
        </a:p>
      </dgm:t>
    </dgm:pt>
    <dgm:pt modelId="{00BB4818-0957-4368-9484-E8B630CEC9CB}" type="parTrans" cxnId="{15AF321A-820D-4355-A3BC-FADFB444B72D}">
      <dgm:prSet/>
      <dgm:spPr/>
      <dgm:t>
        <a:bodyPr/>
        <a:lstStyle/>
        <a:p>
          <a:endParaRPr lang="en-US"/>
        </a:p>
      </dgm:t>
    </dgm:pt>
    <dgm:pt modelId="{90C7BD2B-CEE7-43AC-B639-682C9E5800D0}" type="sibTrans" cxnId="{15AF321A-820D-4355-A3BC-FADFB444B72D}">
      <dgm:prSet/>
      <dgm:spPr/>
      <dgm:t>
        <a:bodyPr/>
        <a:lstStyle/>
        <a:p>
          <a:endParaRPr lang="en-US"/>
        </a:p>
      </dgm:t>
    </dgm:pt>
    <dgm:pt modelId="{5790E95A-2117-4C0D-BEE9-CA5A75F5D269}">
      <dgm:prSet phldrT="[Text]"/>
      <dgm:spPr/>
      <dgm:t>
        <a:bodyPr/>
        <a:lstStyle/>
        <a:p>
          <a:r>
            <a:rPr lang="en-US" dirty="0"/>
            <a:t>WebSocket</a:t>
          </a:r>
        </a:p>
      </dgm:t>
    </dgm:pt>
    <dgm:pt modelId="{BB953221-160B-4195-A282-50086D4BD72F}" type="parTrans" cxnId="{022F6E27-9A38-43E2-8155-D737528CD8A8}">
      <dgm:prSet/>
      <dgm:spPr/>
      <dgm:t>
        <a:bodyPr/>
        <a:lstStyle/>
        <a:p>
          <a:endParaRPr lang="en-US"/>
        </a:p>
      </dgm:t>
    </dgm:pt>
    <dgm:pt modelId="{921FEE4C-14B5-41D5-91F5-C09B052FBBF8}" type="sibTrans" cxnId="{022F6E27-9A38-43E2-8155-D737528CD8A8}">
      <dgm:prSet/>
      <dgm:spPr/>
      <dgm:t>
        <a:bodyPr/>
        <a:lstStyle/>
        <a:p>
          <a:endParaRPr lang="en-US"/>
        </a:p>
      </dgm:t>
    </dgm:pt>
    <dgm:pt modelId="{8DEB2C70-D257-4D76-9A53-41D40ACDC0A1}">
      <dgm:prSet phldrT="[Text]"/>
      <dgm:spPr/>
      <dgm:t>
        <a:bodyPr/>
        <a:lstStyle/>
        <a:p>
          <a:r>
            <a:rPr lang="en-US" b="1" dirty="0"/>
            <a:t>Serial UART</a:t>
          </a:r>
          <a:endParaRPr lang="en-US" dirty="0"/>
        </a:p>
      </dgm:t>
    </dgm:pt>
    <dgm:pt modelId="{13DA1D67-7429-409E-9ECD-15683EBAE2A2}" type="parTrans" cxnId="{720B3EC1-429E-46B1-A996-8D11F80BB558}">
      <dgm:prSet/>
      <dgm:spPr/>
      <dgm:t>
        <a:bodyPr/>
        <a:lstStyle/>
        <a:p>
          <a:endParaRPr lang="en-US"/>
        </a:p>
      </dgm:t>
    </dgm:pt>
    <dgm:pt modelId="{A3D8B46A-94A4-45E2-B603-5CA28E849BE5}" type="sibTrans" cxnId="{720B3EC1-429E-46B1-A996-8D11F80BB558}">
      <dgm:prSet/>
      <dgm:spPr/>
      <dgm:t>
        <a:bodyPr/>
        <a:lstStyle/>
        <a:p>
          <a:endParaRPr lang="en-US"/>
        </a:p>
      </dgm:t>
    </dgm:pt>
    <dgm:pt modelId="{C4FF9544-A5DE-4611-958A-684040F09E1D}">
      <dgm:prSet phldrT="[Text]"/>
      <dgm:spPr/>
      <dgm:t>
        <a:bodyPr/>
        <a:lstStyle/>
        <a:p>
          <a:r>
            <a:rPr lang="en-GB" b="1" dirty="0"/>
            <a:t>RF 2.4 GHz (PS2 Wireless)</a:t>
          </a:r>
          <a:endParaRPr lang="en-US" dirty="0"/>
        </a:p>
      </dgm:t>
    </dgm:pt>
    <dgm:pt modelId="{34A4D009-DF65-4C97-8D9C-74E3794D9326}" type="parTrans" cxnId="{FDB88730-A0B8-4F8D-BD5B-A5753EC1D05E}">
      <dgm:prSet/>
      <dgm:spPr/>
      <dgm:t>
        <a:bodyPr/>
        <a:lstStyle/>
        <a:p>
          <a:endParaRPr lang="en-US"/>
        </a:p>
      </dgm:t>
    </dgm:pt>
    <dgm:pt modelId="{4FADAA0C-C6AF-48F0-BE23-6C437812D7C2}" type="sibTrans" cxnId="{FDB88730-A0B8-4F8D-BD5B-A5753EC1D05E}">
      <dgm:prSet/>
      <dgm:spPr/>
      <dgm:t>
        <a:bodyPr/>
        <a:lstStyle/>
        <a:p>
          <a:endParaRPr lang="en-US"/>
        </a:p>
      </dgm:t>
    </dgm:pt>
    <dgm:pt modelId="{761590E7-342F-4CE7-9FBC-5AB307B485C9}" type="pres">
      <dgm:prSet presAssocID="{4BA6125C-FA3E-4B20-88ED-B133DD013025}" presName="diagram" presStyleCnt="0">
        <dgm:presLayoutVars>
          <dgm:dir/>
          <dgm:resizeHandles val="exact"/>
        </dgm:presLayoutVars>
      </dgm:prSet>
      <dgm:spPr/>
    </dgm:pt>
    <dgm:pt modelId="{576C68C8-81A6-425C-A674-937E53AD906D}" type="pres">
      <dgm:prSet presAssocID="{FB00955C-2AE5-46AC-B56E-0949A1CA3AC0}" presName="node" presStyleLbl="node1" presStyleIdx="0" presStyleCnt="4" custScaleX="118311" custScaleY="68110">
        <dgm:presLayoutVars>
          <dgm:bulletEnabled val="1"/>
        </dgm:presLayoutVars>
      </dgm:prSet>
      <dgm:spPr/>
    </dgm:pt>
    <dgm:pt modelId="{E38A37C6-AD96-42B5-8FED-ABF7A88EEB50}" type="pres">
      <dgm:prSet presAssocID="{90C7BD2B-CEE7-43AC-B639-682C9E5800D0}" presName="sibTrans" presStyleCnt="0"/>
      <dgm:spPr/>
    </dgm:pt>
    <dgm:pt modelId="{FF123D34-5993-4418-BC51-87834362A0EA}" type="pres">
      <dgm:prSet presAssocID="{5790E95A-2117-4C0D-BEE9-CA5A75F5D269}" presName="node" presStyleLbl="node1" presStyleIdx="1" presStyleCnt="4" custScaleX="118311" custScaleY="68110">
        <dgm:presLayoutVars>
          <dgm:bulletEnabled val="1"/>
        </dgm:presLayoutVars>
      </dgm:prSet>
      <dgm:spPr/>
    </dgm:pt>
    <dgm:pt modelId="{895C1FA3-E119-43CF-B267-0EB0956EBC1A}" type="pres">
      <dgm:prSet presAssocID="{921FEE4C-14B5-41D5-91F5-C09B052FBBF8}" presName="sibTrans" presStyleCnt="0"/>
      <dgm:spPr/>
    </dgm:pt>
    <dgm:pt modelId="{033414B2-A223-443A-9A8E-012EC2F47481}" type="pres">
      <dgm:prSet presAssocID="{8DEB2C70-D257-4D76-9A53-41D40ACDC0A1}" presName="node" presStyleLbl="node1" presStyleIdx="2" presStyleCnt="4" custScaleX="118311" custScaleY="68110">
        <dgm:presLayoutVars>
          <dgm:bulletEnabled val="1"/>
        </dgm:presLayoutVars>
      </dgm:prSet>
      <dgm:spPr/>
    </dgm:pt>
    <dgm:pt modelId="{41C3B92B-261E-4CD5-AB39-8815EB1B8451}" type="pres">
      <dgm:prSet presAssocID="{A3D8B46A-94A4-45E2-B603-5CA28E849BE5}" presName="sibTrans" presStyleCnt="0"/>
      <dgm:spPr/>
    </dgm:pt>
    <dgm:pt modelId="{E90D4F06-F20B-4204-BC84-3B0E98BC8934}" type="pres">
      <dgm:prSet presAssocID="{C4FF9544-A5DE-4611-958A-684040F09E1D}" presName="node" presStyleLbl="node1" presStyleIdx="3" presStyleCnt="4" custScaleX="118311" custScaleY="68110">
        <dgm:presLayoutVars>
          <dgm:bulletEnabled val="1"/>
        </dgm:presLayoutVars>
      </dgm:prSet>
      <dgm:spPr/>
    </dgm:pt>
  </dgm:ptLst>
  <dgm:cxnLst>
    <dgm:cxn modelId="{15AF321A-820D-4355-A3BC-FADFB444B72D}" srcId="{4BA6125C-FA3E-4B20-88ED-B133DD013025}" destId="{FB00955C-2AE5-46AC-B56E-0949A1CA3AC0}" srcOrd="0" destOrd="0" parTransId="{00BB4818-0957-4368-9484-E8B630CEC9CB}" sibTransId="{90C7BD2B-CEE7-43AC-B639-682C9E5800D0}"/>
    <dgm:cxn modelId="{022F6E27-9A38-43E2-8155-D737528CD8A8}" srcId="{4BA6125C-FA3E-4B20-88ED-B133DD013025}" destId="{5790E95A-2117-4C0D-BEE9-CA5A75F5D269}" srcOrd="1" destOrd="0" parTransId="{BB953221-160B-4195-A282-50086D4BD72F}" sibTransId="{921FEE4C-14B5-41D5-91F5-C09B052FBBF8}"/>
    <dgm:cxn modelId="{FDB88730-A0B8-4F8D-BD5B-A5753EC1D05E}" srcId="{4BA6125C-FA3E-4B20-88ED-B133DD013025}" destId="{C4FF9544-A5DE-4611-958A-684040F09E1D}" srcOrd="3" destOrd="0" parTransId="{34A4D009-DF65-4C97-8D9C-74E3794D9326}" sibTransId="{4FADAA0C-C6AF-48F0-BE23-6C437812D7C2}"/>
    <dgm:cxn modelId="{068F114A-A55F-43CA-B95D-388C6CD813F7}" type="presOf" srcId="{C4FF9544-A5DE-4611-958A-684040F09E1D}" destId="{E90D4F06-F20B-4204-BC84-3B0E98BC8934}" srcOrd="0" destOrd="0" presId="urn:microsoft.com/office/officeart/2005/8/layout/default"/>
    <dgm:cxn modelId="{15CBF357-8B91-4ADF-9782-3F1707F8EB44}" type="presOf" srcId="{FB00955C-2AE5-46AC-B56E-0949A1CA3AC0}" destId="{576C68C8-81A6-425C-A674-937E53AD906D}" srcOrd="0" destOrd="0" presId="urn:microsoft.com/office/officeart/2005/8/layout/default"/>
    <dgm:cxn modelId="{0C7913AB-3E8B-48E9-9F91-E9E622F3C102}" type="presOf" srcId="{4BA6125C-FA3E-4B20-88ED-B133DD013025}" destId="{761590E7-342F-4CE7-9FBC-5AB307B485C9}" srcOrd="0" destOrd="0" presId="urn:microsoft.com/office/officeart/2005/8/layout/default"/>
    <dgm:cxn modelId="{720B3EC1-429E-46B1-A996-8D11F80BB558}" srcId="{4BA6125C-FA3E-4B20-88ED-B133DD013025}" destId="{8DEB2C70-D257-4D76-9A53-41D40ACDC0A1}" srcOrd="2" destOrd="0" parTransId="{13DA1D67-7429-409E-9ECD-15683EBAE2A2}" sibTransId="{A3D8B46A-94A4-45E2-B603-5CA28E849BE5}"/>
    <dgm:cxn modelId="{FE128DCC-63D3-4BF9-A561-FA72DADC2829}" type="presOf" srcId="{8DEB2C70-D257-4D76-9A53-41D40ACDC0A1}" destId="{033414B2-A223-443A-9A8E-012EC2F47481}" srcOrd="0" destOrd="0" presId="urn:microsoft.com/office/officeart/2005/8/layout/default"/>
    <dgm:cxn modelId="{9A3587D1-80C7-4382-9320-0AEF32B95B17}" type="presOf" srcId="{5790E95A-2117-4C0D-BEE9-CA5A75F5D269}" destId="{FF123D34-5993-4418-BC51-87834362A0EA}" srcOrd="0" destOrd="0" presId="urn:microsoft.com/office/officeart/2005/8/layout/default"/>
    <dgm:cxn modelId="{191D963F-B32B-4DA9-8286-22C1CFDFD0B0}" type="presParOf" srcId="{761590E7-342F-4CE7-9FBC-5AB307B485C9}" destId="{576C68C8-81A6-425C-A674-937E53AD906D}" srcOrd="0" destOrd="0" presId="urn:microsoft.com/office/officeart/2005/8/layout/default"/>
    <dgm:cxn modelId="{D7D5A39B-5F12-4CDC-9A8B-97BEF5D77994}" type="presParOf" srcId="{761590E7-342F-4CE7-9FBC-5AB307B485C9}" destId="{E38A37C6-AD96-42B5-8FED-ABF7A88EEB50}" srcOrd="1" destOrd="0" presId="urn:microsoft.com/office/officeart/2005/8/layout/default"/>
    <dgm:cxn modelId="{3E54AD3D-7B21-4184-A46D-73B909360240}" type="presParOf" srcId="{761590E7-342F-4CE7-9FBC-5AB307B485C9}" destId="{FF123D34-5993-4418-BC51-87834362A0EA}" srcOrd="2" destOrd="0" presId="urn:microsoft.com/office/officeart/2005/8/layout/default"/>
    <dgm:cxn modelId="{1FF7DABB-80DE-45DA-8F85-6586B7B70C2F}" type="presParOf" srcId="{761590E7-342F-4CE7-9FBC-5AB307B485C9}" destId="{895C1FA3-E119-43CF-B267-0EB0956EBC1A}" srcOrd="3" destOrd="0" presId="urn:microsoft.com/office/officeart/2005/8/layout/default"/>
    <dgm:cxn modelId="{8CB3D0EC-A21E-4692-A47F-F8B5B886CDA6}" type="presParOf" srcId="{761590E7-342F-4CE7-9FBC-5AB307B485C9}" destId="{033414B2-A223-443A-9A8E-012EC2F47481}" srcOrd="4" destOrd="0" presId="urn:microsoft.com/office/officeart/2005/8/layout/default"/>
    <dgm:cxn modelId="{478DB8EA-2088-4C20-8C18-BF6B007983A5}" type="presParOf" srcId="{761590E7-342F-4CE7-9FBC-5AB307B485C9}" destId="{41C3B92B-261E-4CD5-AB39-8815EB1B8451}" srcOrd="5" destOrd="0" presId="urn:microsoft.com/office/officeart/2005/8/layout/default"/>
    <dgm:cxn modelId="{2BDE8CD3-91EB-4B52-BA12-42CD5C5307FE}" type="presParOf" srcId="{761590E7-342F-4CE7-9FBC-5AB307B485C9}" destId="{E90D4F06-F20B-4204-BC84-3B0E98BC893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A6125C-FA3E-4B20-88ED-B133DD013025}" type="doc">
      <dgm:prSet loTypeId="urn:microsoft.com/office/officeart/2011/layout/Tab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0955C-2AE5-46AC-B56E-0949A1CA3AC0}">
      <dgm:prSet phldrT="[Text]"/>
      <dgm:spPr/>
      <dgm:t>
        <a:bodyPr/>
        <a:lstStyle/>
        <a:p>
          <a:pPr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וידאו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00BB4818-0957-4368-9484-E8B630CEC9CB}" type="parTrans" cxnId="{15AF321A-820D-4355-A3BC-FADFB444B72D}">
      <dgm:prSet/>
      <dgm:spPr/>
      <dgm:t>
        <a:bodyPr/>
        <a:lstStyle/>
        <a:p>
          <a:endParaRPr lang="en-US"/>
        </a:p>
      </dgm:t>
    </dgm:pt>
    <dgm:pt modelId="{90C7BD2B-CEE7-43AC-B639-682C9E5800D0}" type="sibTrans" cxnId="{15AF321A-820D-4355-A3BC-FADFB444B72D}">
      <dgm:prSet/>
      <dgm:spPr/>
      <dgm:t>
        <a:bodyPr/>
        <a:lstStyle/>
        <a:p>
          <a:endParaRPr lang="en-US"/>
        </a:p>
      </dgm:t>
    </dgm:pt>
    <dgm:pt modelId="{5790E95A-2117-4C0D-BEE9-CA5A75F5D269}">
      <dgm:prSet phldrT="[Text]"/>
      <dgm:spPr/>
      <dgm:t>
        <a:bodyPr/>
        <a:lstStyle/>
        <a:p>
          <a:pPr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פקודות שליטה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BB953221-160B-4195-A282-50086D4BD72F}" type="parTrans" cxnId="{022F6E27-9A38-43E2-8155-D737528CD8A8}">
      <dgm:prSet/>
      <dgm:spPr/>
      <dgm:t>
        <a:bodyPr/>
        <a:lstStyle/>
        <a:p>
          <a:endParaRPr lang="en-US"/>
        </a:p>
      </dgm:t>
    </dgm:pt>
    <dgm:pt modelId="{921FEE4C-14B5-41D5-91F5-C09B052FBBF8}" type="sibTrans" cxnId="{022F6E27-9A38-43E2-8155-D737528CD8A8}">
      <dgm:prSet/>
      <dgm:spPr/>
      <dgm:t>
        <a:bodyPr/>
        <a:lstStyle/>
        <a:p>
          <a:endParaRPr lang="en-US"/>
        </a:p>
      </dgm:t>
    </dgm:pt>
    <dgm:pt modelId="{8DEB2C70-D257-4D76-9A53-41D40ACDC0A1}">
      <dgm:prSet phldrT="[Text]"/>
      <dgm:spPr/>
      <dgm:t>
        <a:bodyPr/>
        <a:lstStyle/>
        <a:p>
          <a:pPr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חיישנים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13DA1D67-7429-409E-9ECD-15683EBAE2A2}" type="parTrans" cxnId="{720B3EC1-429E-46B1-A996-8D11F80BB558}">
      <dgm:prSet/>
      <dgm:spPr/>
      <dgm:t>
        <a:bodyPr/>
        <a:lstStyle/>
        <a:p>
          <a:endParaRPr lang="en-US"/>
        </a:p>
      </dgm:t>
    </dgm:pt>
    <dgm:pt modelId="{A3D8B46A-94A4-45E2-B603-5CA28E849BE5}" type="sibTrans" cxnId="{720B3EC1-429E-46B1-A996-8D11F80BB558}">
      <dgm:prSet/>
      <dgm:spPr/>
      <dgm:t>
        <a:bodyPr/>
        <a:lstStyle/>
        <a:p>
          <a:endParaRPr lang="en-US"/>
        </a:p>
      </dgm:t>
    </dgm:pt>
    <dgm:pt modelId="{C4FF9544-A5DE-4611-958A-684040F09E1D}">
      <dgm:prSet phldrT="[Text]"/>
      <dgm:spPr/>
      <dgm:t>
        <a:bodyPr/>
        <a:lstStyle/>
        <a:p>
          <a:pPr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מחוות יד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34A4D009-DF65-4C97-8D9C-74E3794D9326}" type="parTrans" cxnId="{FDB88730-A0B8-4F8D-BD5B-A5753EC1D05E}">
      <dgm:prSet/>
      <dgm:spPr/>
      <dgm:t>
        <a:bodyPr/>
        <a:lstStyle/>
        <a:p>
          <a:endParaRPr lang="en-US"/>
        </a:p>
      </dgm:t>
    </dgm:pt>
    <dgm:pt modelId="{4FADAA0C-C6AF-48F0-BE23-6C437812D7C2}" type="sibTrans" cxnId="{FDB88730-A0B8-4F8D-BD5B-A5753EC1D05E}">
      <dgm:prSet/>
      <dgm:spPr/>
      <dgm:t>
        <a:bodyPr/>
        <a:lstStyle/>
        <a:p>
          <a:endParaRPr lang="en-US"/>
        </a:p>
      </dgm:t>
    </dgm:pt>
    <dgm:pt modelId="{562B6AB2-BCA3-408D-BF36-52B83A145C1B}">
      <dgm:prSet/>
      <dgm:spPr/>
      <dgm:t>
        <a:bodyPr/>
        <a:lstStyle/>
        <a:p>
          <a:pPr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שליטה אלחוטית (</a:t>
          </a:r>
          <a:r>
            <a:rPr lang="en-US" b="1" dirty="0">
              <a:latin typeface="David" panose="020E0502060401010101" pitchFamily="34" charset="-79"/>
              <a:cs typeface="David" panose="020E0502060401010101" pitchFamily="34" charset="-79"/>
            </a:rPr>
            <a:t>PS2</a:t>
          </a:r>
          <a:r>
            <a:rPr lang="ar-AE" b="1" dirty="0">
              <a:latin typeface="David" panose="020E0502060401010101" pitchFamily="34" charset="-79"/>
            </a:rPr>
            <a:t>)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5AD061D0-19B1-443E-A3D4-D1A0D025016B}" type="parTrans" cxnId="{8CB68CEE-2CED-4439-AC35-087E80471C92}">
      <dgm:prSet/>
      <dgm:spPr/>
      <dgm:t>
        <a:bodyPr/>
        <a:lstStyle/>
        <a:p>
          <a:endParaRPr lang="en-US"/>
        </a:p>
      </dgm:t>
    </dgm:pt>
    <dgm:pt modelId="{88C96176-F95E-44AD-847C-55259BB0E271}" type="sibTrans" cxnId="{8CB68CEE-2CED-4439-AC35-087E80471C92}">
      <dgm:prSet/>
      <dgm:spPr/>
      <dgm:t>
        <a:bodyPr/>
        <a:lstStyle/>
        <a:p>
          <a:endParaRPr lang="en-US"/>
        </a:p>
      </dgm:t>
    </dgm:pt>
    <dgm:pt modelId="{9A880B7D-3BFA-4BA0-BD08-77153D0F8AE5}">
      <dgm:prSet custT="1"/>
      <dgm:spPr/>
      <dgm:t>
        <a:bodyPr anchor="ctr"/>
        <a:lstStyle/>
        <a:p>
          <a:pPr algn="ctr"/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Pi 5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Backend (HTTP 9080)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YOLO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Frontend (WS 8000)</a:t>
          </a:r>
        </a:p>
      </dgm:t>
    </dgm:pt>
    <dgm:pt modelId="{5E38103D-50D1-4594-8677-2DD1E216CCB3}" type="parTrans" cxnId="{473D18A5-D414-4199-86DA-EEEE4AE14335}">
      <dgm:prSet/>
      <dgm:spPr/>
      <dgm:t>
        <a:bodyPr/>
        <a:lstStyle/>
        <a:p>
          <a:endParaRPr lang="en-US"/>
        </a:p>
      </dgm:t>
    </dgm:pt>
    <dgm:pt modelId="{00054DF9-0B7F-4E84-A985-EC5D90484FBB}" type="sibTrans" cxnId="{473D18A5-D414-4199-86DA-EEEE4AE14335}">
      <dgm:prSet/>
      <dgm:spPr/>
      <dgm:t>
        <a:bodyPr/>
        <a:lstStyle/>
        <a:p>
          <a:endParaRPr lang="en-US"/>
        </a:p>
      </dgm:t>
    </dgm:pt>
    <dgm:pt modelId="{2CB41705-F4A9-4805-8D64-0E081ABEFD85}">
      <dgm:prSet custT="1"/>
      <dgm:spPr/>
      <dgm:t>
        <a:bodyPr anchor="ctr"/>
        <a:lstStyle/>
        <a:p>
          <a:pPr algn="ctr"/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Frontend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Backend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Pi 5 (WS 8001)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Serial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r>
            <a:rPr lang="he-IL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מנועים</a:t>
          </a:r>
          <a:endParaRPr lang="en-US" sz="1800" b="1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D0002C9B-3A85-403F-92FA-919C69E66670}" type="parTrans" cxnId="{6AF0B15B-76A8-4096-A3AB-B81AD67F9895}">
      <dgm:prSet/>
      <dgm:spPr/>
      <dgm:t>
        <a:bodyPr/>
        <a:lstStyle/>
        <a:p>
          <a:endParaRPr lang="en-US"/>
        </a:p>
      </dgm:t>
    </dgm:pt>
    <dgm:pt modelId="{9B6D0DF9-6C02-4657-A66E-789EFCE12543}" type="sibTrans" cxnId="{6AF0B15B-76A8-4096-A3AB-B81AD67F9895}">
      <dgm:prSet/>
      <dgm:spPr/>
      <dgm:t>
        <a:bodyPr/>
        <a:lstStyle/>
        <a:p>
          <a:endParaRPr lang="en-US"/>
        </a:p>
      </dgm:t>
    </dgm:pt>
    <dgm:pt modelId="{BC453884-82A0-4A0C-B882-4760F8BA8C19}">
      <dgm:prSet custT="1"/>
      <dgm:spPr/>
      <dgm:t>
        <a:bodyPr anchor="ctr"/>
        <a:lstStyle/>
        <a:p>
          <a:pPr algn="ctr"/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ESP32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Backend (WS 8000)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Frontend + Pi 5 (</a:t>
          </a:r>
          <a:r>
            <a:rPr lang="he-IL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(עצירה / אחיזה</a:t>
          </a:r>
          <a:endParaRPr lang="en-US" sz="1800" b="1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6950708-F273-4285-ACBC-EFF2A086B4D8}" type="parTrans" cxnId="{B629707A-1CA6-44E7-8A8C-93D0FC0583E8}">
      <dgm:prSet/>
      <dgm:spPr/>
      <dgm:t>
        <a:bodyPr/>
        <a:lstStyle/>
        <a:p>
          <a:endParaRPr lang="en-US"/>
        </a:p>
      </dgm:t>
    </dgm:pt>
    <dgm:pt modelId="{2CC33C92-13CF-4000-B750-418D2ED121FE}" type="sibTrans" cxnId="{B629707A-1CA6-44E7-8A8C-93D0FC0583E8}">
      <dgm:prSet/>
      <dgm:spPr/>
      <dgm:t>
        <a:bodyPr/>
        <a:lstStyle/>
        <a:p>
          <a:endParaRPr lang="en-US"/>
        </a:p>
      </dgm:t>
    </dgm:pt>
    <dgm:pt modelId="{CDB9EA9C-3A0F-4AA5-8110-29F0E8AC4FD9}">
      <dgm:prSet custT="1"/>
      <dgm:spPr/>
      <dgm:t>
        <a:bodyPr anchor="ctr"/>
        <a:lstStyle/>
        <a:p>
          <a:pPr algn="ctr"/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Pi 4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Backend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Frontend </a:t>
          </a:r>
          <a:r>
            <a:rPr lang="he-IL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+ (הצגת מצב) 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Pi 5 </a:t>
          </a:r>
          <a:r>
            <a:rPr lang="he-IL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(ביצוע)</a:t>
          </a:r>
          <a:endParaRPr lang="en-US" sz="1800" b="1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08D9A17-3ED2-42E4-945E-4873AE60D34A}" type="parTrans" cxnId="{3951A230-F327-421F-8B42-87BDD4E9E0D0}">
      <dgm:prSet/>
      <dgm:spPr/>
      <dgm:t>
        <a:bodyPr/>
        <a:lstStyle/>
        <a:p>
          <a:endParaRPr lang="en-US"/>
        </a:p>
      </dgm:t>
    </dgm:pt>
    <dgm:pt modelId="{7742CB44-3D4E-4DD3-88B5-341310CE1298}" type="sibTrans" cxnId="{3951A230-F327-421F-8B42-87BDD4E9E0D0}">
      <dgm:prSet/>
      <dgm:spPr/>
      <dgm:t>
        <a:bodyPr/>
        <a:lstStyle/>
        <a:p>
          <a:endParaRPr lang="en-US"/>
        </a:p>
      </dgm:t>
    </dgm:pt>
    <dgm:pt modelId="{7A7ADF26-D2EE-461C-A1B5-0316CF3B7D87}">
      <dgm:prSet custT="1"/>
      <dgm:spPr/>
      <dgm:t>
        <a:bodyPr anchor="ctr"/>
        <a:lstStyle/>
        <a:p>
          <a:pPr algn="ctr"/>
          <a:r>
            <a:rPr lang="he-IL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בקר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RF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r>
            <a:rPr lang="he-IL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דונגל 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USB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Pi 5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Serial </a:t>
          </a:r>
          <a:r>
            <a:rPr lang="en-US" sz="20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r>
            <a:rPr lang="he-IL" sz="1800" b="1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מנועים – ישיר, ללא שרת</a:t>
          </a:r>
          <a:endParaRPr lang="en-US" sz="1800" b="1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79056540-8720-4B0D-A3E8-21D8260019B7}" type="parTrans" cxnId="{D28E9895-D9BE-40CF-B1FA-A924D01BC4B3}">
      <dgm:prSet/>
      <dgm:spPr/>
      <dgm:t>
        <a:bodyPr/>
        <a:lstStyle/>
        <a:p>
          <a:endParaRPr lang="en-US"/>
        </a:p>
      </dgm:t>
    </dgm:pt>
    <dgm:pt modelId="{7A27E2D3-E15D-44B2-8745-EE921E81A8BA}" type="sibTrans" cxnId="{D28E9895-D9BE-40CF-B1FA-A924D01BC4B3}">
      <dgm:prSet/>
      <dgm:spPr/>
      <dgm:t>
        <a:bodyPr/>
        <a:lstStyle/>
        <a:p>
          <a:endParaRPr lang="en-US"/>
        </a:p>
      </dgm:t>
    </dgm:pt>
    <dgm:pt modelId="{763565BD-A720-45D9-926E-E7957A9916D7}" type="pres">
      <dgm:prSet presAssocID="{4BA6125C-FA3E-4B20-88ED-B133DD01302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8C0C0C83-B69A-4FA4-A45B-C672F6154360}" type="pres">
      <dgm:prSet presAssocID="{FB00955C-2AE5-46AC-B56E-0949A1CA3AC0}" presName="composite" presStyleCnt="0"/>
      <dgm:spPr/>
    </dgm:pt>
    <dgm:pt modelId="{DC2C1DFF-A90A-46FA-98D4-C9437232E8EB}" type="pres">
      <dgm:prSet presAssocID="{FB00955C-2AE5-46AC-B56E-0949A1CA3AC0}" presName="FirstChild" presStyleLbl="revTx" presStyleIdx="0" presStyleCnt="5" custScaleX="100578">
        <dgm:presLayoutVars>
          <dgm:chMax val="0"/>
          <dgm:chPref val="0"/>
          <dgm:bulletEnabled val="1"/>
        </dgm:presLayoutVars>
      </dgm:prSet>
      <dgm:spPr/>
    </dgm:pt>
    <dgm:pt modelId="{CEB1D7EF-8A05-4CD2-ABB9-F60A9D2C5D01}" type="pres">
      <dgm:prSet presAssocID="{FB00955C-2AE5-46AC-B56E-0949A1CA3AC0}" presName="Parent" presStyleLbl="alignNode1" presStyleIdx="0" presStyleCnt="5" custScaleX="99504" custLinFactNeighborX="-9128" custLinFactNeighborY="-365">
        <dgm:presLayoutVars>
          <dgm:chMax val="3"/>
          <dgm:chPref val="3"/>
          <dgm:bulletEnabled val="1"/>
        </dgm:presLayoutVars>
      </dgm:prSet>
      <dgm:spPr/>
    </dgm:pt>
    <dgm:pt modelId="{57B32DFF-44A1-4023-B96E-EB21110CC837}" type="pres">
      <dgm:prSet presAssocID="{FB00955C-2AE5-46AC-B56E-0949A1CA3AC0}" presName="Accent" presStyleLbl="parChTrans1D1" presStyleIdx="0" presStyleCnt="5"/>
      <dgm:spPr/>
    </dgm:pt>
    <dgm:pt modelId="{3C8E8D48-295B-42A1-BA82-EFDD549CD537}" type="pres">
      <dgm:prSet presAssocID="{90C7BD2B-CEE7-43AC-B639-682C9E5800D0}" presName="sibTrans" presStyleCnt="0"/>
      <dgm:spPr/>
    </dgm:pt>
    <dgm:pt modelId="{45E7CB72-1383-45A3-B36A-F00F594BD4F3}" type="pres">
      <dgm:prSet presAssocID="{5790E95A-2117-4C0D-BEE9-CA5A75F5D269}" presName="composite" presStyleCnt="0"/>
      <dgm:spPr/>
    </dgm:pt>
    <dgm:pt modelId="{86B0D57B-460E-45DD-9466-1F5862BEE04F}" type="pres">
      <dgm:prSet presAssocID="{5790E95A-2117-4C0D-BEE9-CA5A75F5D269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E24FDAC-AE41-40BC-8A56-F50F200550EC}" type="pres">
      <dgm:prSet presAssocID="{5790E95A-2117-4C0D-BEE9-CA5A75F5D269}" presName="Parent" presStyleLbl="alignNode1" presStyleIdx="1" presStyleCnt="5" custScaleX="99504">
        <dgm:presLayoutVars>
          <dgm:chMax val="3"/>
          <dgm:chPref val="3"/>
          <dgm:bulletEnabled val="1"/>
        </dgm:presLayoutVars>
      </dgm:prSet>
      <dgm:spPr/>
    </dgm:pt>
    <dgm:pt modelId="{B4FA6053-017E-46FC-BD31-06D6CA88D94D}" type="pres">
      <dgm:prSet presAssocID="{5790E95A-2117-4C0D-BEE9-CA5A75F5D269}" presName="Accent" presStyleLbl="parChTrans1D1" presStyleIdx="1" presStyleCnt="5"/>
      <dgm:spPr/>
    </dgm:pt>
    <dgm:pt modelId="{15D693AE-B4AD-4217-B57F-ED813BD13166}" type="pres">
      <dgm:prSet presAssocID="{921FEE4C-14B5-41D5-91F5-C09B052FBBF8}" presName="sibTrans" presStyleCnt="0"/>
      <dgm:spPr/>
    </dgm:pt>
    <dgm:pt modelId="{12A724DF-B573-4FAC-A931-43BE08DA7056}" type="pres">
      <dgm:prSet presAssocID="{8DEB2C70-D257-4D76-9A53-41D40ACDC0A1}" presName="composite" presStyleCnt="0"/>
      <dgm:spPr/>
    </dgm:pt>
    <dgm:pt modelId="{5F403D2F-511A-4B05-9D6C-57760C03472D}" type="pres">
      <dgm:prSet presAssocID="{8DEB2C70-D257-4D76-9A53-41D40ACDC0A1}" presName="FirstChild" presStyleLbl="revTx" presStyleIdx="2" presStyleCnt="5" custLinFactNeighborX="-84" custLinFactNeighborY="-2246">
        <dgm:presLayoutVars>
          <dgm:chMax val="0"/>
          <dgm:chPref val="0"/>
          <dgm:bulletEnabled val="1"/>
        </dgm:presLayoutVars>
      </dgm:prSet>
      <dgm:spPr/>
    </dgm:pt>
    <dgm:pt modelId="{284E5039-9606-4352-9C27-278A18C6ABB0}" type="pres">
      <dgm:prSet presAssocID="{8DEB2C70-D257-4D76-9A53-41D40ACDC0A1}" presName="Parent" presStyleLbl="alignNode1" presStyleIdx="2" presStyleCnt="5" custScaleX="99504">
        <dgm:presLayoutVars>
          <dgm:chMax val="3"/>
          <dgm:chPref val="3"/>
          <dgm:bulletEnabled val="1"/>
        </dgm:presLayoutVars>
      </dgm:prSet>
      <dgm:spPr/>
    </dgm:pt>
    <dgm:pt modelId="{3E6D0021-3991-45A4-B69C-A8E2E8A2ACD5}" type="pres">
      <dgm:prSet presAssocID="{8DEB2C70-D257-4D76-9A53-41D40ACDC0A1}" presName="Accent" presStyleLbl="parChTrans1D1" presStyleIdx="2" presStyleCnt="5"/>
      <dgm:spPr/>
    </dgm:pt>
    <dgm:pt modelId="{F768B073-5098-4E48-8444-4E7B1E9E8A9C}" type="pres">
      <dgm:prSet presAssocID="{A3D8B46A-94A4-45E2-B603-5CA28E849BE5}" presName="sibTrans" presStyleCnt="0"/>
      <dgm:spPr/>
    </dgm:pt>
    <dgm:pt modelId="{7222A731-6476-4E43-9C7C-0C6656B8B242}" type="pres">
      <dgm:prSet presAssocID="{C4FF9544-A5DE-4611-958A-684040F09E1D}" presName="composite" presStyleCnt="0"/>
      <dgm:spPr/>
    </dgm:pt>
    <dgm:pt modelId="{B27717AA-E258-4EC3-A8AA-47C62EFE295C}" type="pres">
      <dgm:prSet presAssocID="{C4FF9544-A5DE-4611-958A-684040F09E1D}" presName="FirstChild" presStyleLbl="revTx" presStyleIdx="3" presStyleCnt="5" custLinFactNeighborX="-422" custLinFactNeighborY="-2961">
        <dgm:presLayoutVars>
          <dgm:chMax val="0"/>
          <dgm:chPref val="0"/>
          <dgm:bulletEnabled val="1"/>
        </dgm:presLayoutVars>
      </dgm:prSet>
      <dgm:spPr/>
    </dgm:pt>
    <dgm:pt modelId="{6D419661-0C2C-4B47-BDA8-3FB17C33D59A}" type="pres">
      <dgm:prSet presAssocID="{C4FF9544-A5DE-4611-958A-684040F09E1D}" presName="Parent" presStyleLbl="alignNode1" presStyleIdx="3" presStyleCnt="5" custScaleX="99504">
        <dgm:presLayoutVars>
          <dgm:chMax val="3"/>
          <dgm:chPref val="3"/>
          <dgm:bulletEnabled val="1"/>
        </dgm:presLayoutVars>
      </dgm:prSet>
      <dgm:spPr/>
    </dgm:pt>
    <dgm:pt modelId="{569ADBCC-A508-4D0D-99C3-1AB7E1F11473}" type="pres">
      <dgm:prSet presAssocID="{C4FF9544-A5DE-4611-958A-684040F09E1D}" presName="Accent" presStyleLbl="parChTrans1D1" presStyleIdx="3" presStyleCnt="5"/>
      <dgm:spPr/>
    </dgm:pt>
    <dgm:pt modelId="{79E46C59-348C-4053-A815-EF6A74797ABD}" type="pres">
      <dgm:prSet presAssocID="{4FADAA0C-C6AF-48F0-BE23-6C437812D7C2}" presName="sibTrans" presStyleCnt="0"/>
      <dgm:spPr/>
    </dgm:pt>
    <dgm:pt modelId="{23049390-C590-492C-B79E-EF02D51ED5F5}" type="pres">
      <dgm:prSet presAssocID="{562B6AB2-BCA3-408D-BF36-52B83A145C1B}" presName="composite" presStyleCnt="0"/>
      <dgm:spPr/>
    </dgm:pt>
    <dgm:pt modelId="{80D6812F-F05E-4BF8-A389-7CF3E4D46062}" type="pres">
      <dgm:prSet presAssocID="{562B6AB2-BCA3-408D-BF36-52B83A145C1B}" presName="FirstChild" presStyleLbl="revTx" presStyleIdx="4" presStyleCnt="5" custLinFactNeighborX="-169" custLinFactNeighborY="1328">
        <dgm:presLayoutVars>
          <dgm:chMax val="0"/>
          <dgm:chPref val="0"/>
          <dgm:bulletEnabled val="1"/>
        </dgm:presLayoutVars>
      </dgm:prSet>
      <dgm:spPr/>
    </dgm:pt>
    <dgm:pt modelId="{1BD770C8-2A55-4E6C-BC2A-A91F8622701B}" type="pres">
      <dgm:prSet presAssocID="{562B6AB2-BCA3-408D-BF36-52B83A145C1B}" presName="Parent" presStyleLbl="alignNode1" presStyleIdx="4" presStyleCnt="5" custScaleX="99504">
        <dgm:presLayoutVars>
          <dgm:chMax val="3"/>
          <dgm:chPref val="3"/>
          <dgm:bulletEnabled val="1"/>
        </dgm:presLayoutVars>
      </dgm:prSet>
      <dgm:spPr/>
    </dgm:pt>
    <dgm:pt modelId="{AA235390-834C-4ADE-A2E6-19A3D13125A7}" type="pres">
      <dgm:prSet presAssocID="{562B6AB2-BCA3-408D-BF36-52B83A145C1B}" presName="Accent" presStyleLbl="parChTrans1D1" presStyleIdx="4" presStyleCnt="5"/>
      <dgm:spPr/>
    </dgm:pt>
  </dgm:ptLst>
  <dgm:cxnLst>
    <dgm:cxn modelId="{ADB70700-E802-4664-9829-EF0BC73A2B78}" type="presOf" srcId="{7A7ADF26-D2EE-461C-A1B5-0316CF3B7D87}" destId="{80D6812F-F05E-4BF8-A389-7CF3E4D46062}" srcOrd="0" destOrd="0" presId="urn:microsoft.com/office/officeart/2011/layout/TabList"/>
    <dgm:cxn modelId="{405CB401-7BDD-4572-B84F-7A3B658135F9}" type="presOf" srcId="{562B6AB2-BCA3-408D-BF36-52B83A145C1B}" destId="{1BD770C8-2A55-4E6C-BC2A-A91F8622701B}" srcOrd="0" destOrd="0" presId="urn:microsoft.com/office/officeart/2011/layout/TabList"/>
    <dgm:cxn modelId="{15AF321A-820D-4355-A3BC-FADFB444B72D}" srcId="{4BA6125C-FA3E-4B20-88ED-B133DD013025}" destId="{FB00955C-2AE5-46AC-B56E-0949A1CA3AC0}" srcOrd="0" destOrd="0" parTransId="{00BB4818-0957-4368-9484-E8B630CEC9CB}" sibTransId="{90C7BD2B-CEE7-43AC-B639-682C9E5800D0}"/>
    <dgm:cxn modelId="{1FDCF121-18B9-42B5-9600-F449880C2CD6}" type="presOf" srcId="{4BA6125C-FA3E-4B20-88ED-B133DD013025}" destId="{763565BD-A720-45D9-926E-E7957A9916D7}" srcOrd="0" destOrd="0" presId="urn:microsoft.com/office/officeart/2011/layout/TabList"/>
    <dgm:cxn modelId="{022F6E27-9A38-43E2-8155-D737528CD8A8}" srcId="{4BA6125C-FA3E-4B20-88ED-B133DD013025}" destId="{5790E95A-2117-4C0D-BEE9-CA5A75F5D269}" srcOrd="1" destOrd="0" parTransId="{BB953221-160B-4195-A282-50086D4BD72F}" sibTransId="{921FEE4C-14B5-41D5-91F5-C09B052FBBF8}"/>
    <dgm:cxn modelId="{FDB88730-A0B8-4F8D-BD5B-A5753EC1D05E}" srcId="{4BA6125C-FA3E-4B20-88ED-B133DD013025}" destId="{C4FF9544-A5DE-4611-958A-684040F09E1D}" srcOrd="3" destOrd="0" parTransId="{34A4D009-DF65-4C97-8D9C-74E3794D9326}" sibTransId="{4FADAA0C-C6AF-48F0-BE23-6C437812D7C2}"/>
    <dgm:cxn modelId="{3951A230-F327-421F-8B42-87BDD4E9E0D0}" srcId="{C4FF9544-A5DE-4611-958A-684040F09E1D}" destId="{CDB9EA9C-3A0F-4AA5-8110-29F0E8AC4FD9}" srcOrd="0" destOrd="0" parTransId="{908D9A17-3ED2-42E4-945E-4873AE60D34A}" sibTransId="{7742CB44-3D4E-4DD3-88B5-341310CE1298}"/>
    <dgm:cxn modelId="{6AF0B15B-76A8-4096-A3AB-B81AD67F9895}" srcId="{5790E95A-2117-4C0D-BEE9-CA5A75F5D269}" destId="{2CB41705-F4A9-4805-8D64-0E081ABEFD85}" srcOrd="0" destOrd="0" parTransId="{D0002C9B-3A85-403F-92FA-919C69E66670}" sibTransId="{9B6D0DF9-6C02-4657-A66E-789EFCE12543}"/>
    <dgm:cxn modelId="{65C9534D-17DF-4D2C-8E2B-8DCE0CB5C64C}" type="presOf" srcId="{CDB9EA9C-3A0F-4AA5-8110-29F0E8AC4FD9}" destId="{B27717AA-E258-4EC3-A8AA-47C62EFE295C}" srcOrd="0" destOrd="0" presId="urn:microsoft.com/office/officeart/2011/layout/TabList"/>
    <dgm:cxn modelId="{7B850779-FA47-4A3E-850A-9C4292E45DE5}" type="presOf" srcId="{C4FF9544-A5DE-4611-958A-684040F09E1D}" destId="{6D419661-0C2C-4B47-BDA8-3FB17C33D59A}" srcOrd="0" destOrd="0" presId="urn:microsoft.com/office/officeart/2011/layout/TabList"/>
    <dgm:cxn modelId="{B629707A-1CA6-44E7-8A8C-93D0FC0583E8}" srcId="{8DEB2C70-D257-4D76-9A53-41D40ACDC0A1}" destId="{BC453884-82A0-4A0C-B882-4760F8BA8C19}" srcOrd="0" destOrd="0" parTransId="{E6950708-F273-4285-ACBC-EFF2A086B4D8}" sibTransId="{2CC33C92-13CF-4000-B750-418D2ED121FE}"/>
    <dgm:cxn modelId="{547AAE84-82E2-4EA0-8FCF-F45AC4D222B9}" type="presOf" srcId="{8DEB2C70-D257-4D76-9A53-41D40ACDC0A1}" destId="{284E5039-9606-4352-9C27-278A18C6ABB0}" srcOrd="0" destOrd="0" presId="urn:microsoft.com/office/officeart/2011/layout/TabList"/>
    <dgm:cxn modelId="{9D79CB8B-7473-4FCC-ABD4-D99ED104EEAC}" type="presOf" srcId="{9A880B7D-3BFA-4BA0-BD08-77153D0F8AE5}" destId="{DC2C1DFF-A90A-46FA-98D4-C9437232E8EB}" srcOrd="0" destOrd="0" presId="urn:microsoft.com/office/officeart/2011/layout/TabList"/>
    <dgm:cxn modelId="{D28E9895-D9BE-40CF-B1FA-A924D01BC4B3}" srcId="{562B6AB2-BCA3-408D-BF36-52B83A145C1B}" destId="{7A7ADF26-D2EE-461C-A1B5-0316CF3B7D87}" srcOrd="0" destOrd="0" parTransId="{79056540-8720-4B0D-A3E8-21D8260019B7}" sibTransId="{7A27E2D3-E15D-44B2-8745-EE921E81A8BA}"/>
    <dgm:cxn modelId="{473D18A5-D414-4199-86DA-EEEE4AE14335}" srcId="{FB00955C-2AE5-46AC-B56E-0949A1CA3AC0}" destId="{9A880B7D-3BFA-4BA0-BD08-77153D0F8AE5}" srcOrd="0" destOrd="0" parTransId="{5E38103D-50D1-4594-8677-2DD1E216CCB3}" sibTransId="{00054DF9-0B7F-4E84-A985-EC5D90484FBB}"/>
    <dgm:cxn modelId="{B0411BBD-E6F2-4858-A9BF-E68F8032ABE3}" type="presOf" srcId="{5790E95A-2117-4C0D-BEE9-CA5A75F5D269}" destId="{3E24FDAC-AE41-40BC-8A56-F50F200550EC}" srcOrd="0" destOrd="0" presId="urn:microsoft.com/office/officeart/2011/layout/TabList"/>
    <dgm:cxn modelId="{BAF8EFBF-9BD1-44C2-8B83-DDC907E375DB}" type="presOf" srcId="{FB00955C-2AE5-46AC-B56E-0949A1CA3AC0}" destId="{CEB1D7EF-8A05-4CD2-ABB9-F60A9D2C5D01}" srcOrd="0" destOrd="0" presId="urn:microsoft.com/office/officeart/2011/layout/TabList"/>
    <dgm:cxn modelId="{720B3EC1-429E-46B1-A996-8D11F80BB558}" srcId="{4BA6125C-FA3E-4B20-88ED-B133DD013025}" destId="{8DEB2C70-D257-4D76-9A53-41D40ACDC0A1}" srcOrd="2" destOrd="0" parTransId="{13DA1D67-7429-409E-9ECD-15683EBAE2A2}" sibTransId="{A3D8B46A-94A4-45E2-B603-5CA28E849BE5}"/>
    <dgm:cxn modelId="{25D792D7-1582-4BB2-991F-10640764BFF7}" type="presOf" srcId="{2CB41705-F4A9-4805-8D64-0E081ABEFD85}" destId="{86B0D57B-460E-45DD-9466-1F5862BEE04F}" srcOrd="0" destOrd="0" presId="urn:microsoft.com/office/officeart/2011/layout/TabList"/>
    <dgm:cxn modelId="{4F62EDEC-4631-44D8-8BA9-C4F351207329}" type="presOf" srcId="{BC453884-82A0-4A0C-B882-4760F8BA8C19}" destId="{5F403D2F-511A-4B05-9D6C-57760C03472D}" srcOrd="0" destOrd="0" presId="urn:microsoft.com/office/officeart/2011/layout/TabList"/>
    <dgm:cxn modelId="{8CB68CEE-2CED-4439-AC35-087E80471C92}" srcId="{4BA6125C-FA3E-4B20-88ED-B133DD013025}" destId="{562B6AB2-BCA3-408D-BF36-52B83A145C1B}" srcOrd="4" destOrd="0" parTransId="{5AD061D0-19B1-443E-A3D4-D1A0D025016B}" sibTransId="{88C96176-F95E-44AD-847C-55259BB0E271}"/>
    <dgm:cxn modelId="{27D064E4-5854-4BD0-867C-D48A2585A5AC}" type="presParOf" srcId="{763565BD-A720-45D9-926E-E7957A9916D7}" destId="{8C0C0C83-B69A-4FA4-A45B-C672F6154360}" srcOrd="0" destOrd="0" presId="urn:microsoft.com/office/officeart/2011/layout/TabList"/>
    <dgm:cxn modelId="{F0C79981-AD5C-4EFD-A4B5-C5B730A3F68D}" type="presParOf" srcId="{8C0C0C83-B69A-4FA4-A45B-C672F6154360}" destId="{DC2C1DFF-A90A-46FA-98D4-C9437232E8EB}" srcOrd="0" destOrd="0" presId="urn:microsoft.com/office/officeart/2011/layout/TabList"/>
    <dgm:cxn modelId="{16A592A2-37B4-46A4-97AF-9A4DDFBBE61C}" type="presParOf" srcId="{8C0C0C83-B69A-4FA4-A45B-C672F6154360}" destId="{CEB1D7EF-8A05-4CD2-ABB9-F60A9D2C5D01}" srcOrd="1" destOrd="0" presId="urn:microsoft.com/office/officeart/2011/layout/TabList"/>
    <dgm:cxn modelId="{7A16831D-4E03-4C0B-B61E-DFFC312AC478}" type="presParOf" srcId="{8C0C0C83-B69A-4FA4-A45B-C672F6154360}" destId="{57B32DFF-44A1-4023-B96E-EB21110CC837}" srcOrd="2" destOrd="0" presId="urn:microsoft.com/office/officeart/2011/layout/TabList"/>
    <dgm:cxn modelId="{00627037-85DA-4D0C-A3BF-0BC6D319EF36}" type="presParOf" srcId="{763565BD-A720-45D9-926E-E7957A9916D7}" destId="{3C8E8D48-295B-42A1-BA82-EFDD549CD537}" srcOrd="1" destOrd="0" presId="urn:microsoft.com/office/officeart/2011/layout/TabList"/>
    <dgm:cxn modelId="{84FB5DC0-49B8-4E23-B9FD-FDC443C85FA9}" type="presParOf" srcId="{763565BD-A720-45D9-926E-E7957A9916D7}" destId="{45E7CB72-1383-45A3-B36A-F00F594BD4F3}" srcOrd="2" destOrd="0" presId="urn:microsoft.com/office/officeart/2011/layout/TabList"/>
    <dgm:cxn modelId="{084C37D1-BFA4-4C2A-9A4E-B28911D2E44A}" type="presParOf" srcId="{45E7CB72-1383-45A3-B36A-F00F594BD4F3}" destId="{86B0D57B-460E-45DD-9466-1F5862BEE04F}" srcOrd="0" destOrd="0" presId="urn:microsoft.com/office/officeart/2011/layout/TabList"/>
    <dgm:cxn modelId="{2DC30292-B8E9-4CB4-B8C7-6042639A11C8}" type="presParOf" srcId="{45E7CB72-1383-45A3-B36A-F00F594BD4F3}" destId="{3E24FDAC-AE41-40BC-8A56-F50F200550EC}" srcOrd="1" destOrd="0" presId="urn:microsoft.com/office/officeart/2011/layout/TabList"/>
    <dgm:cxn modelId="{200586D3-6C3A-4B89-AF1E-97EEC9DEAE58}" type="presParOf" srcId="{45E7CB72-1383-45A3-B36A-F00F594BD4F3}" destId="{B4FA6053-017E-46FC-BD31-06D6CA88D94D}" srcOrd="2" destOrd="0" presId="urn:microsoft.com/office/officeart/2011/layout/TabList"/>
    <dgm:cxn modelId="{57763BE9-26E9-46F8-85C3-0C98A5B66087}" type="presParOf" srcId="{763565BD-A720-45D9-926E-E7957A9916D7}" destId="{15D693AE-B4AD-4217-B57F-ED813BD13166}" srcOrd="3" destOrd="0" presId="urn:microsoft.com/office/officeart/2011/layout/TabList"/>
    <dgm:cxn modelId="{6AD007AB-78B2-43D3-9933-0E8553C04036}" type="presParOf" srcId="{763565BD-A720-45D9-926E-E7957A9916D7}" destId="{12A724DF-B573-4FAC-A931-43BE08DA7056}" srcOrd="4" destOrd="0" presId="urn:microsoft.com/office/officeart/2011/layout/TabList"/>
    <dgm:cxn modelId="{5017C624-75D6-43B0-852D-789F1144C7B0}" type="presParOf" srcId="{12A724DF-B573-4FAC-A931-43BE08DA7056}" destId="{5F403D2F-511A-4B05-9D6C-57760C03472D}" srcOrd="0" destOrd="0" presId="urn:microsoft.com/office/officeart/2011/layout/TabList"/>
    <dgm:cxn modelId="{6DF9A5B1-5684-40AB-B4A7-871424FEFD46}" type="presParOf" srcId="{12A724DF-B573-4FAC-A931-43BE08DA7056}" destId="{284E5039-9606-4352-9C27-278A18C6ABB0}" srcOrd="1" destOrd="0" presId="urn:microsoft.com/office/officeart/2011/layout/TabList"/>
    <dgm:cxn modelId="{307DBDBF-0A52-433E-8FA0-94DADD280DA8}" type="presParOf" srcId="{12A724DF-B573-4FAC-A931-43BE08DA7056}" destId="{3E6D0021-3991-45A4-B69C-A8E2E8A2ACD5}" srcOrd="2" destOrd="0" presId="urn:microsoft.com/office/officeart/2011/layout/TabList"/>
    <dgm:cxn modelId="{7208FD44-A3BB-4B44-8B34-FDA68F0DA411}" type="presParOf" srcId="{763565BD-A720-45D9-926E-E7957A9916D7}" destId="{F768B073-5098-4E48-8444-4E7B1E9E8A9C}" srcOrd="5" destOrd="0" presId="urn:microsoft.com/office/officeart/2011/layout/TabList"/>
    <dgm:cxn modelId="{39292BD7-473C-468A-9B43-72B9C7BCB951}" type="presParOf" srcId="{763565BD-A720-45D9-926E-E7957A9916D7}" destId="{7222A731-6476-4E43-9C7C-0C6656B8B242}" srcOrd="6" destOrd="0" presId="urn:microsoft.com/office/officeart/2011/layout/TabList"/>
    <dgm:cxn modelId="{B45A3025-82E8-44A6-9EDE-6C03CBB8BE49}" type="presParOf" srcId="{7222A731-6476-4E43-9C7C-0C6656B8B242}" destId="{B27717AA-E258-4EC3-A8AA-47C62EFE295C}" srcOrd="0" destOrd="0" presId="urn:microsoft.com/office/officeart/2011/layout/TabList"/>
    <dgm:cxn modelId="{7BB889D4-E133-462A-BE06-5744993BAB59}" type="presParOf" srcId="{7222A731-6476-4E43-9C7C-0C6656B8B242}" destId="{6D419661-0C2C-4B47-BDA8-3FB17C33D59A}" srcOrd="1" destOrd="0" presId="urn:microsoft.com/office/officeart/2011/layout/TabList"/>
    <dgm:cxn modelId="{99E6D4A4-2FFE-4AB5-8E4D-21BA52174CD5}" type="presParOf" srcId="{7222A731-6476-4E43-9C7C-0C6656B8B242}" destId="{569ADBCC-A508-4D0D-99C3-1AB7E1F11473}" srcOrd="2" destOrd="0" presId="urn:microsoft.com/office/officeart/2011/layout/TabList"/>
    <dgm:cxn modelId="{FF4F9B61-477D-4130-8CA5-AA66446F8CA1}" type="presParOf" srcId="{763565BD-A720-45D9-926E-E7957A9916D7}" destId="{79E46C59-348C-4053-A815-EF6A74797ABD}" srcOrd="7" destOrd="0" presId="urn:microsoft.com/office/officeart/2011/layout/TabList"/>
    <dgm:cxn modelId="{7DF3839F-31FF-45D3-8330-A3798A994CC8}" type="presParOf" srcId="{763565BD-A720-45D9-926E-E7957A9916D7}" destId="{23049390-C590-492C-B79E-EF02D51ED5F5}" srcOrd="8" destOrd="0" presId="urn:microsoft.com/office/officeart/2011/layout/TabList"/>
    <dgm:cxn modelId="{D0E5090A-87F8-4EDE-99D7-D6646069B0EE}" type="presParOf" srcId="{23049390-C590-492C-B79E-EF02D51ED5F5}" destId="{80D6812F-F05E-4BF8-A389-7CF3E4D46062}" srcOrd="0" destOrd="0" presId="urn:microsoft.com/office/officeart/2011/layout/TabList"/>
    <dgm:cxn modelId="{E20F8503-05EE-4024-9B68-E3FA29AB3EDE}" type="presParOf" srcId="{23049390-C590-492C-B79E-EF02D51ED5F5}" destId="{1BD770C8-2A55-4E6C-BC2A-A91F8622701B}" srcOrd="1" destOrd="0" presId="urn:microsoft.com/office/officeart/2011/layout/TabList"/>
    <dgm:cxn modelId="{31979B67-12D4-4F6C-BD38-3B5200AFCEF9}" type="presParOf" srcId="{23049390-C590-492C-B79E-EF02D51ED5F5}" destId="{AA235390-834C-4ADE-A2E6-19A3D13125A7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A6125C-FA3E-4B20-88ED-B133DD013025}" type="doc">
      <dgm:prSet loTypeId="urn:microsoft.com/office/officeart/2005/8/layout/process4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0955C-2AE5-46AC-B56E-0949A1CA3AC0}">
      <dgm:prSet phldrT="[Text]" custT="1"/>
      <dgm:spPr/>
      <dgm:t>
        <a:bodyPr/>
        <a:lstStyle/>
        <a:p>
          <a:pPr rtl="1"/>
          <a:r>
            <a:rPr lang="en-US" sz="2000" b="1" dirty="0">
              <a:latin typeface="David" panose="020E0502060401010101" pitchFamily="34" charset="-79"/>
              <a:cs typeface="David" panose="020E0502060401010101" pitchFamily="34" charset="-79"/>
            </a:rPr>
            <a:t>Heartbeat &amp; Ping/Pong</a:t>
          </a:r>
          <a:endParaRPr lang="en-US" sz="2000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00BB4818-0957-4368-9484-E8B630CEC9CB}" type="parTrans" cxnId="{15AF321A-820D-4355-A3BC-FADFB444B72D}">
      <dgm:prSet/>
      <dgm:spPr/>
      <dgm:t>
        <a:bodyPr/>
        <a:lstStyle/>
        <a:p>
          <a:endParaRPr lang="en-US"/>
        </a:p>
      </dgm:t>
    </dgm:pt>
    <dgm:pt modelId="{90C7BD2B-CEE7-43AC-B639-682C9E5800D0}" type="sibTrans" cxnId="{15AF321A-820D-4355-A3BC-FADFB444B72D}">
      <dgm:prSet/>
      <dgm:spPr/>
      <dgm:t>
        <a:bodyPr/>
        <a:lstStyle/>
        <a:p>
          <a:endParaRPr lang="en-US"/>
        </a:p>
      </dgm:t>
    </dgm:pt>
    <dgm:pt modelId="{5790E95A-2117-4C0D-BEE9-CA5A75F5D269}">
      <dgm:prSet phldrT="[Text]" custT="1"/>
      <dgm:spPr/>
      <dgm:t>
        <a:bodyPr/>
        <a:lstStyle/>
        <a:p>
          <a:pPr rtl="1"/>
          <a:r>
            <a:rPr lang="en-US" sz="2000" b="1" dirty="0">
              <a:latin typeface="David" panose="020E0502060401010101" pitchFamily="34" charset="-79"/>
              <a:cs typeface="David" panose="020E0502060401010101" pitchFamily="34" charset="-79"/>
            </a:rPr>
            <a:t>Timeouts + ACK</a:t>
          </a:r>
          <a:endParaRPr lang="en-US" sz="2000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BB953221-160B-4195-A282-50086D4BD72F}" type="parTrans" cxnId="{022F6E27-9A38-43E2-8155-D737528CD8A8}">
      <dgm:prSet/>
      <dgm:spPr/>
      <dgm:t>
        <a:bodyPr/>
        <a:lstStyle/>
        <a:p>
          <a:endParaRPr lang="en-US"/>
        </a:p>
      </dgm:t>
    </dgm:pt>
    <dgm:pt modelId="{921FEE4C-14B5-41D5-91F5-C09B052FBBF8}" type="sibTrans" cxnId="{022F6E27-9A38-43E2-8155-D737528CD8A8}">
      <dgm:prSet/>
      <dgm:spPr/>
      <dgm:t>
        <a:bodyPr/>
        <a:lstStyle/>
        <a:p>
          <a:endParaRPr lang="en-US"/>
        </a:p>
      </dgm:t>
    </dgm:pt>
    <dgm:pt modelId="{8DEB2C70-D257-4D76-9A53-41D40ACDC0A1}">
      <dgm:prSet phldrT="[Text]" custT="1"/>
      <dgm:spPr/>
      <dgm:t>
        <a:bodyPr/>
        <a:lstStyle/>
        <a:p>
          <a:pPr rtl="1"/>
          <a:r>
            <a:rPr lang="en-US" sz="2000" b="1" dirty="0">
              <a:latin typeface="David" panose="020E0502060401010101" pitchFamily="34" charset="-79"/>
              <a:cs typeface="David" panose="020E0502060401010101" pitchFamily="34" charset="-79"/>
            </a:rPr>
            <a:t>Fail-Safe</a:t>
          </a:r>
          <a:endParaRPr lang="en-US" sz="2000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13DA1D67-7429-409E-9ECD-15683EBAE2A2}" type="parTrans" cxnId="{720B3EC1-429E-46B1-A996-8D11F80BB558}">
      <dgm:prSet/>
      <dgm:spPr/>
      <dgm:t>
        <a:bodyPr/>
        <a:lstStyle/>
        <a:p>
          <a:endParaRPr lang="en-US"/>
        </a:p>
      </dgm:t>
    </dgm:pt>
    <dgm:pt modelId="{A3D8B46A-94A4-45E2-B603-5CA28E849BE5}" type="sibTrans" cxnId="{720B3EC1-429E-46B1-A996-8D11F80BB558}">
      <dgm:prSet/>
      <dgm:spPr/>
      <dgm:t>
        <a:bodyPr/>
        <a:lstStyle/>
        <a:p>
          <a:endParaRPr lang="en-US"/>
        </a:p>
      </dgm:t>
    </dgm:pt>
    <dgm:pt modelId="{C4FF9544-A5DE-4611-958A-684040F09E1D}">
      <dgm:prSet phldrT="[Text]" custT="1"/>
      <dgm:spPr/>
      <dgm:t>
        <a:bodyPr/>
        <a:lstStyle/>
        <a:p>
          <a:pPr rtl="1"/>
          <a:r>
            <a:rPr lang="he-IL" sz="2000" b="1" dirty="0">
              <a:latin typeface="David" panose="020E0502060401010101" pitchFamily="34" charset="-79"/>
              <a:cs typeface="David" panose="020E0502060401010101" pitchFamily="34" charset="-79"/>
            </a:rPr>
            <a:t>מחוות יד</a:t>
          </a:r>
          <a:endParaRPr lang="en-US" sz="2000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34A4D009-DF65-4C97-8D9C-74E3794D9326}" type="parTrans" cxnId="{FDB88730-A0B8-4F8D-BD5B-A5753EC1D05E}">
      <dgm:prSet/>
      <dgm:spPr/>
      <dgm:t>
        <a:bodyPr/>
        <a:lstStyle/>
        <a:p>
          <a:endParaRPr lang="en-US"/>
        </a:p>
      </dgm:t>
    </dgm:pt>
    <dgm:pt modelId="{4FADAA0C-C6AF-48F0-BE23-6C437812D7C2}" type="sibTrans" cxnId="{FDB88730-A0B8-4F8D-BD5B-A5753EC1D05E}">
      <dgm:prSet/>
      <dgm:spPr/>
      <dgm:t>
        <a:bodyPr/>
        <a:lstStyle/>
        <a:p>
          <a:endParaRPr lang="en-US"/>
        </a:p>
      </dgm:t>
    </dgm:pt>
    <dgm:pt modelId="{562B6AB2-BCA3-408D-BF36-52B83A145C1B}">
      <dgm:prSet custT="1"/>
      <dgm:spPr/>
      <dgm:t>
        <a:bodyPr/>
        <a:lstStyle/>
        <a:p>
          <a:pPr rtl="1"/>
          <a:r>
            <a:rPr lang="en-US" sz="2000" b="1" dirty="0">
              <a:latin typeface="David" panose="020E0502060401010101" pitchFamily="34" charset="-79"/>
              <a:cs typeface="David" panose="020E0502060401010101" pitchFamily="34" charset="-79"/>
            </a:rPr>
            <a:t>Async Handling</a:t>
          </a:r>
          <a:endParaRPr lang="en-US" sz="2000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5AD061D0-19B1-443E-A3D4-D1A0D025016B}" type="parTrans" cxnId="{8CB68CEE-2CED-4439-AC35-087E80471C92}">
      <dgm:prSet/>
      <dgm:spPr/>
      <dgm:t>
        <a:bodyPr/>
        <a:lstStyle/>
        <a:p>
          <a:endParaRPr lang="en-US"/>
        </a:p>
      </dgm:t>
    </dgm:pt>
    <dgm:pt modelId="{88C96176-F95E-44AD-847C-55259BB0E271}" type="sibTrans" cxnId="{8CB68CEE-2CED-4439-AC35-087E80471C92}">
      <dgm:prSet/>
      <dgm:spPr/>
      <dgm:t>
        <a:bodyPr/>
        <a:lstStyle/>
        <a:p>
          <a:endParaRPr lang="en-US"/>
        </a:p>
      </dgm:t>
    </dgm:pt>
    <dgm:pt modelId="{9A880B7D-3BFA-4BA0-BD08-77153D0F8AE5}">
      <dgm:prSet custT="1"/>
      <dgm:spPr/>
      <dgm:t>
        <a:bodyPr anchor="ctr"/>
        <a:lstStyle/>
        <a:p>
          <a:pPr algn="ctr" rtl="1"/>
          <a:r>
            <a:rPr lang="he-IL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כל יחידה שולחת אות ״חיים״ כל 5 שניות – אם לא נענתה ניסיון חיבור מחדש</a:t>
          </a:r>
          <a:endParaRPr lang="en-US" sz="1800" b="1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5E38103D-50D1-4594-8677-2DD1E216CCB3}" type="parTrans" cxnId="{473D18A5-D414-4199-86DA-EEEE4AE14335}">
      <dgm:prSet/>
      <dgm:spPr/>
      <dgm:t>
        <a:bodyPr/>
        <a:lstStyle/>
        <a:p>
          <a:endParaRPr lang="en-US"/>
        </a:p>
      </dgm:t>
    </dgm:pt>
    <dgm:pt modelId="{00054DF9-0B7F-4E84-A985-EC5D90484FBB}" type="sibTrans" cxnId="{473D18A5-D414-4199-86DA-EEEE4AE14335}">
      <dgm:prSet/>
      <dgm:spPr/>
      <dgm:t>
        <a:bodyPr/>
        <a:lstStyle/>
        <a:p>
          <a:endParaRPr lang="en-US"/>
        </a:p>
      </dgm:t>
    </dgm:pt>
    <dgm:pt modelId="{2CB41705-F4A9-4805-8D64-0E081ABEFD85}">
      <dgm:prSet custT="1"/>
      <dgm:spPr/>
      <dgm:t>
        <a:bodyPr anchor="ctr"/>
        <a:lstStyle/>
        <a:p>
          <a:pPr algn="ctr" rtl="1"/>
          <a:r>
            <a:rPr lang="he-IL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כל פקודה קריטית מחייבת אישור (</a:t>
          </a:r>
          <a:r>
            <a:rPr lang="en-US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ACK</a:t>
          </a:r>
          <a:r>
            <a:rPr lang="he-IL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) או ביטול לאחר 2 שניות</a:t>
          </a:r>
          <a:endParaRPr lang="en-US" sz="1800" b="1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D0002C9B-3A85-403F-92FA-919C69E66670}" type="parTrans" cxnId="{6AF0B15B-76A8-4096-A3AB-B81AD67F9895}">
      <dgm:prSet/>
      <dgm:spPr/>
      <dgm:t>
        <a:bodyPr/>
        <a:lstStyle/>
        <a:p>
          <a:endParaRPr lang="en-US"/>
        </a:p>
      </dgm:t>
    </dgm:pt>
    <dgm:pt modelId="{9B6D0DF9-6C02-4657-A66E-789EFCE12543}" type="sibTrans" cxnId="{6AF0B15B-76A8-4096-A3AB-B81AD67F9895}">
      <dgm:prSet/>
      <dgm:spPr/>
      <dgm:t>
        <a:bodyPr/>
        <a:lstStyle/>
        <a:p>
          <a:endParaRPr lang="en-US"/>
        </a:p>
      </dgm:t>
    </dgm:pt>
    <dgm:pt modelId="{BC453884-82A0-4A0C-B882-4760F8BA8C19}">
      <dgm:prSet custT="1"/>
      <dgm:spPr/>
      <dgm:t>
        <a:bodyPr anchor="ctr"/>
        <a:lstStyle/>
        <a:p>
          <a:pPr algn="ctr" rtl="1"/>
          <a:r>
            <a:rPr lang="he-IL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חיבור אוטומטי מחדש (</a:t>
          </a:r>
          <a:r>
            <a:rPr lang="en-US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(Exponential Backoff</a:t>
          </a:r>
          <a:endParaRPr lang="en-US" sz="1800" b="1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6950708-F273-4285-ACBC-EFF2A086B4D8}" type="parTrans" cxnId="{B629707A-1CA6-44E7-8A8C-93D0FC0583E8}">
      <dgm:prSet/>
      <dgm:spPr/>
      <dgm:t>
        <a:bodyPr/>
        <a:lstStyle/>
        <a:p>
          <a:endParaRPr lang="en-US"/>
        </a:p>
      </dgm:t>
    </dgm:pt>
    <dgm:pt modelId="{2CC33C92-13CF-4000-B750-418D2ED121FE}" type="sibTrans" cxnId="{B629707A-1CA6-44E7-8A8C-93D0FC0583E8}">
      <dgm:prSet/>
      <dgm:spPr/>
      <dgm:t>
        <a:bodyPr/>
        <a:lstStyle/>
        <a:p>
          <a:endParaRPr lang="en-US"/>
        </a:p>
      </dgm:t>
    </dgm:pt>
    <dgm:pt modelId="{CDB9EA9C-3A0F-4AA5-8110-29F0E8AC4FD9}">
      <dgm:prSet custT="1"/>
      <dgm:spPr/>
      <dgm:t>
        <a:bodyPr anchor="ctr"/>
        <a:lstStyle/>
        <a:p>
          <a:pPr algn="ctr" rtl="1"/>
          <a:r>
            <a:rPr lang="he-IL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אם ה-</a:t>
          </a:r>
          <a:r>
            <a:rPr lang="en-US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Backend </a:t>
          </a:r>
          <a:r>
            <a:rPr lang="he-IL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קורס – שליטה נשמרת באמצעות </a:t>
          </a:r>
          <a:r>
            <a:rPr lang="en-US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PS2 Wireless</a:t>
          </a:r>
          <a:endParaRPr lang="en-US" sz="1800" b="1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08D9A17-3ED2-42E4-945E-4873AE60D34A}" type="parTrans" cxnId="{3951A230-F327-421F-8B42-87BDD4E9E0D0}">
      <dgm:prSet/>
      <dgm:spPr/>
      <dgm:t>
        <a:bodyPr/>
        <a:lstStyle/>
        <a:p>
          <a:endParaRPr lang="en-US"/>
        </a:p>
      </dgm:t>
    </dgm:pt>
    <dgm:pt modelId="{7742CB44-3D4E-4DD3-88B5-341310CE1298}" type="sibTrans" cxnId="{3951A230-F327-421F-8B42-87BDD4E9E0D0}">
      <dgm:prSet/>
      <dgm:spPr/>
      <dgm:t>
        <a:bodyPr/>
        <a:lstStyle/>
        <a:p>
          <a:endParaRPr lang="en-US"/>
        </a:p>
      </dgm:t>
    </dgm:pt>
    <dgm:pt modelId="{7A7ADF26-D2EE-461C-A1B5-0316CF3B7D87}">
      <dgm:prSet custT="1"/>
      <dgm:spPr/>
      <dgm:t>
        <a:bodyPr anchor="ctr"/>
        <a:lstStyle/>
        <a:p>
          <a:pPr algn="ctr" rtl="1"/>
          <a:r>
            <a:rPr lang="he-IL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שימוש ב-</a:t>
          </a:r>
          <a:r>
            <a:rPr lang="en-US" sz="1800" dirty="0" err="1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asyncio</a:t>
          </a:r>
          <a:r>
            <a:rPr lang="en-US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r>
            <a:rPr lang="he-IL" sz="18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מאפשר עיבוד מקבילי (וידאו, חיישנים ופקודות בו-זמנית) ללא עומסים.</a:t>
          </a:r>
          <a:endParaRPr lang="en-US" sz="1800" b="1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79056540-8720-4B0D-A3E8-21D8260019B7}" type="parTrans" cxnId="{D28E9895-D9BE-40CF-B1FA-A924D01BC4B3}">
      <dgm:prSet/>
      <dgm:spPr/>
      <dgm:t>
        <a:bodyPr/>
        <a:lstStyle/>
        <a:p>
          <a:endParaRPr lang="en-US"/>
        </a:p>
      </dgm:t>
    </dgm:pt>
    <dgm:pt modelId="{7A27E2D3-E15D-44B2-8745-EE921E81A8BA}" type="sibTrans" cxnId="{D28E9895-D9BE-40CF-B1FA-A924D01BC4B3}">
      <dgm:prSet/>
      <dgm:spPr/>
      <dgm:t>
        <a:bodyPr/>
        <a:lstStyle/>
        <a:p>
          <a:endParaRPr lang="en-US"/>
        </a:p>
      </dgm:t>
    </dgm:pt>
    <dgm:pt modelId="{114690B2-E7F1-4050-BCA7-5ED7593B4062}" type="pres">
      <dgm:prSet presAssocID="{4BA6125C-FA3E-4B20-88ED-B133DD013025}" presName="Name0" presStyleCnt="0">
        <dgm:presLayoutVars>
          <dgm:dir/>
          <dgm:animLvl val="lvl"/>
          <dgm:resizeHandles val="exact"/>
        </dgm:presLayoutVars>
      </dgm:prSet>
      <dgm:spPr/>
    </dgm:pt>
    <dgm:pt modelId="{AF5296D5-59C9-49EA-881B-5E046A279082}" type="pres">
      <dgm:prSet presAssocID="{562B6AB2-BCA3-408D-BF36-52B83A145C1B}" presName="boxAndChildren" presStyleCnt="0"/>
      <dgm:spPr/>
    </dgm:pt>
    <dgm:pt modelId="{92674C18-D066-4D63-B791-89FCC53F53CA}" type="pres">
      <dgm:prSet presAssocID="{562B6AB2-BCA3-408D-BF36-52B83A145C1B}" presName="parentTextBox" presStyleLbl="node1" presStyleIdx="0" presStyleCnt="5"/>
      <dgm:spPr/>
    </dgm:pt>
    <dgm:pt modelId="{44E77EB4-B846-438A-84C9-B72DF8E408E9}" type="pres">
      <dgm:prSet presAssocID="{562B6AB2-BCA3-408D-BF36-52B83A145C1B}" presName="entireBox" presStyleLbl="node1" presStyleIdx="0" presStyleCnt="5"/>
      <dgm:spPr/>
    </dgm:pt>
    <dgm:pt modelId="{85BCF898-2A1D-44BC-8F56-F32CDA253670}" type="pres">
      <dgm:prSet presAssocID="{562B6AB2-BCA3-408D-BF36-52B83A145C1B}" presName="descendantBox" presStyleCnt="0"/>
      <dgm:spPr/>
    </dgm:pt>
    <dgm:pt modelId="{668B154B-5C6E-4C18-A13C-A66A141C192C}" type="pres">
      <dgm:prSet presAssocID="{7A7ADF26-D2EE-461C-A1B5-0316CF3B7D87}" presName="childTextBox" presStyleLbl="fgAccFollowNode1" presStyleIdx="0" presStyleCnt="5">
        <dgm:presLayoutVars>
          <dgm:bulletEnabled val="1"/>
        </dgm:presLayoutVars>
      </dgm:prSet>
      <dgm:spPr/>
    </dgm:pt>
    <dgm:pt modelId="{4C58DF11-C079-4417-9A33-370273089F06}" type="pres">
      <dgm:prSet presAssocID="{4FADAA0C-C6AF-48F0-BE23-6C437812D7C2}" presName="sp" presStyleCnt="0"/>
      <dgm:spPr/>
    </dgm:pt>
    <dgm:pt modelId="{F8AAC767-03F6-4818-BD97-E63464105591}" type="pres">
      <dgm:prSet presAssocID="{C4FF9544-A5DE-4611-958A-684040F09E1D}" presName="arrowAndChildren" presStyleCnt="0"/>
      <dgm:spPr/>
    </dgm:pt>
    <dgm:pt modelId="{D4135CA8-454B-4E23-898B-74DB88C729E4}" type="pres">
      <dgm:prSet presAssocID="{C4FF9544-A5DE-4611-958A-684040F09E1D}" presName="parentTextArrow" presStyleLbl="node1" presStyleIdx="0" presStyleCnt="5"/>
      <dgm:spPr/>
    </dgm:pt>
    <dgm:pt modelId="{2482E79C-74F5-4C14-91BA-F46A54DF8A5A}" type="pres">
      <dgm:prSet presAssocID="{C4FF9544-A5DE-4611-958A-684040F09E1D}" presName="arrow" presStyleLbl="node1" presStyleIdx="1" presStyleCnt="5"/>
      <dgm:spPr/>
    </dgm:pt>
    <dgm:pt modelId="{F70DDDF8-28D0-4F5E-8DDD-93ACAD95BA15}" type="pres">
      <dgm:prSet presAssocID="{C4FF9544-A5DE-4611-958A-684040F09E1D}" presName="descendantArrow" presStyleCnt="0"/>
      <dgm:spPr/>
    </dgm:pt>
    <dgm:pt modelId="{B4DB0734-FF40-4AC6-BA36-30891CA626F0}" type="pres">
      <dgm:prSet presAssocID="{CDB9EA9C-3A0F-4AA5-8110-29F0E8AC4FD9}" presName="childTextArrow" presStyleLbl="fgAccFollowNode1" presStyleIdx="1" presStyleCnt="5">
        <dgm:presLayoutVars>
          <dgm:bulletEnabled val="1"/>
        </dgm:presLayoutVars>
      </dgm:prSet>
      <dgm:spPr/>
    </dgm:pt>
    <dgm:pt modelId="{AC0EA9EA-832E-4C12-905F-89069C95393C}" type="pres">
      <dgm:prSet presAssocID="{A3D8B46A-94A4-45E2-B603-5CA28E849BE5}" presName="sp" presStyleCnt="0"/>
      <dgm:spPr/>
    </dgm:pt>
    <dgm:pt modelId="{1D331F3A-9047-490F-8F7B-E42BDD252599}" type="pres">
      <dgm:prSet presAssocID="{8DEB2C70-D257-4D76-9A53-41D40ACDC0A1}" presName="arrowAndChildren" presStyleCnt="0"/>
      <dgm:spPr/>
    </dgm:pt>
    <dgm:pt modelId="{372CBAD3-8885-4C2F-808B-D6F4F5DF0B73}" type="pres">
      <dgm:prSet presAssocID="{8DEB2C70-D257-4D76-9A53-41D40ACDC0A1}" presName="parentTextArrow" presStyleLbl="node1" presStyleIdx="1" presStyleCnt="5"/>
      <dgm:spPr/>
    </dgm:pt>
    <dgm:pt modelId="{720B42A2-FA92-4F27-BF2E-41C8D8155C1E}" type="pres">
      <dgm:prSet presAssocID="{8DEB2C70-D257-4D76-9A53-41D40ACDC0A1}" presName="arrow" presStyleLbl="node1" presStyleIdx="2" presStyleCnt="5"/>
      <dgm:spPr/>
    </dgm:pt>
    <dgm:pt modelId="{96AC6E95-B699-4220-9300-C0796E3A34C4}" type="pres">
      <dgm:prSet presAssocID="{8DEB2C70-D257-4D76-9A53-41D40ACDC0A1}" presName="descendantArrow" presStyleCnt="0"/>
      <dgm:spPr/>
    </dgm:pt>
    <dgm:pt modelId="{B2325422-2EF1-4057-B357-0FB7A14F9816}" type="pres">
      <dgm:prSet presAssocID="{BC453884-82A0-4A0C-B882-4760F8BA8C19}" presName="childTextArrow" presStyleLbl="fgAccFollowNode1" presStyleIdx="2" presStyleCnt="5">
        <dgm:presLayoutVars>
          <dgm:bulletEnabled val="1"/>
        </dgm:presLayoutVars>
      </dgm:prSet>
      <dgm:spPr/>
    </dgm:pt>
    <dgm:pt modelId="{F3ADF9A3-E66A-4783-9D60-900C954D52DA}" type="pres">
      <dgm:prSet presAssocID="{921FEE4C-14B5-41D5-91F5-C09B052FBBF8}" presName="sp" presStyleCnt="0"/>
      <dgm:spPr/>
    </dgm:pt>
    <dgm:pt modelId="{EF6DDA2D-2F16-4867-9161-7571D9F25D09}" type="pres">
      <dgm:prSet presAssocID="{5790E95A-2117-4C0D-BEE9-CA5A75F5D269}" presName="arrowAndChildren" presStyleCnt="0"/>
      <dgm:spPr/>
    </dgm:pt>
    <dgm:pt modelId="{6E56F5B2-E75B-42F5-B8B3-A0EDC93134AD}" type="pres">
      <dgm:prSet presAssocID="{5790E95A-2117-4C0D-BEE9-CA5A75F5D269}" presName="parentTextArrow" presStyleLbl="node1" presStyleIdx="2" presStyleCnt="5"/>
      <dgm:spPr/>
    </dgm:pt>
    <dgm:pt modelId="{64D1CBD4-F2F7-41E9-8B98-D413BA74EE09}" type="pres">
      <dgm:prSet presAssocID="{5790E95A-2117-4C0D-BEE9-CA5A75F5D269}" presName="arrow" presStyleLbl="node1" presStyleIdx="3" presStyleCnt="5"/>
      <dgm:spPr/>
    </dgm:pt>
    <dgm:pt modelId="{5736C2F7-CA94-4364-BC21-E189F4BA734D}" type="pres">
      <dgm:prSet presAssocID="{5790E95A-2117-4C0D-BEE9-CA5A75F5D269}" presName="descendantArrow" presStyleCnt="0"/>
      <dgm:spPr/>
    </dgm:pt>
    <dgm:pt modelId="{7F86A21F-C773-4396-832E-30EE4C8218AA}" type="pres">
      <dgm:prSet presAssocID="{2CB41705-F4A9-4805-8D64-0E081ABEFD85}" presName="childTextArrow" presStyleLbl="fgAccFollowNode1" presStyleIdx="3" presStyleCnt="5">
        <dgm:presLayoutVars>
          <dgm:bulletEnabled val="1"/>
        </dgm:presLayoutVars>
      </dgm:prSet>
      <dgm:spPr/>
    </dgm:pt>
    <dgm:pt modelId="{0C49E1DD-1FD2-4865-B8EF-535D2607F7A1}" type="pres">
      <dgm:prSet presAssocID="{90C7BD2B-CEE7-43AC-B639-682C9E5800D0}" presName="sp" presStyleCnt="0"/>
      <dgm:spPr/>
    </dgm:pt>
    <dgm:pt modelId="{89DB1286-77EF-4FA6-99AB-823C3BB3F7EC}" type="pres">
      <dgm:prSet presAssocID="{FB00955C-2AE5-46AC-B56E-0949A1CA3AC0}" presName="arrowAndChildren" presStyleCnt="0"/>
      <dgm:spPr/>
    </dgm:pt>
    <dgm:pt modelId="{1C78FB35-684A-4926-8295-792AEB07803F}" type="pres">
      <dgm:prSet presAssocID="{FB00955C-2AE5-46AC-B56E-0949A1CA3AC0}" presName="parentTextArrow" presStyleLbl="node1" presStyleIdx="3" presStyleCnt="5"/>
      <dgm:spPr/>
    </dgm:pt>
    <dgm:pt modelId="{8AAA594B-F596-41CC-A013-0D259C303AF2}" type="pres">
      <dgm:prSet presAssocID="{FB00955C-2AE5-46AC-B56E-0949A1CA3AC0}" presName="arrow" presStyleLbl="node1" presStyleIdx="4" presStyleCnt="5"/>
      <dgm:spPr/>
    </dgm:pt>
    <dgm:pt modelId="{7D2D007E-3D46-4FB7-A2BF-2F65AC88DDBE}" type="pres">
      <dgm:prSet presAssocID="{FB00955C-2AE5-46AC-B56E-0949A1CA3AC0}" presName="descendantArrow" presStyleCnt="0"/>
      <dgm:spPr/>
    </dgm:pt>
    <dgm:pt modelId="{95CC2F45-2733-4741-9502-793F1BDE42EB}" type="pres">
      <dgm:prSet presAssocID="{9A880B7D-3BFA-4BA0-BD08-77153D0F8AE5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B1DBB607-1E12-4408-9EB6-99734046E3DC}" type="presOf" srcId="{C4FF9544-A5DE-4611-958A-684040F09E1D}" destId="{2482E79C-74F5-4C14-91BA-F46A54DF8A5A}" srcOrd="1" destOrd="0" presId="urn:microsoft.com/office/officeart/2005/8/layout/process4"/>
    <dgm:cxn modelId="{15AF321A-820D-4355-A3BC-FADFB444B72D}" srcId="{4BA6125C-FA3E-4B20-88ED-B133DD013025}" destId="{FB00955C-2AE5-46AC-B56E-0949A1CA3AC0}" srcOrd="0" destOrd="0" parTransId="{00BB4818-0957-4368-9484-E8B630CEC9CB}" sibTransId="{90C7BD2B-CEE7-43AC-B639-682C9E5800D0}"/>
    <dgm:cxn modelId="{B304D21B-299A-46B2-A52E-55FE89FB4507}" type="presOf" srcId="{5790E95A-2117-4C0D-BEE9-CA5A75F5D269}" destId="{64D1CBD4-F2F7-41E9-8B98-D413BA74EE09}" srcOrd="1" destOrd="0" presId="urn:microsoft.com/office/officeart/2005/8/layout/process4"/>
    <dgm:cxn modelId="{022F6E27-9A38-43E2-8155-D737528CD8A8}" srcId="{4BA6125C-FA3E-4B20-88ED-B133DD013025}" destId="{5790E95A-2117-4C0D-BEE9-CA5A75F5D269}" srcOrd="1" destOrd="0" parTransId="{BB953221-160B-4195-A282-50086D4BD72F}" sibTransId="{921FEE4C-14B5-41D5-91F5-C09B052FBBF8}"/>
    <dgm:cxn modelId="{FDB88730-A0B8-4F8D-BD5B-A5753EC1D05E}" srcId="{4BA6125C-FA3E-4B20-88ED-B133DD013025}" destId="{C4FF9544-A5DE-4611-958A-684040F09E1D}" srcOrd="3" destOrd="0" parTransId="{34A4D009-DF65-4C97-8D9C-74E3794D9326}" sibTransId="{4FADAA0C-C6AF-48F0-BE23-6C437812D7C2}"/>
    <dgm:cxn modelId="{3951A230-F327-421F-8B42-87BDD4E9E0D0}" srcId="{C4FF9544-A5DE-4611-958A-684040F09E1D}" destId="{CDB9EA9C-3A0F-4AA5-8110-29F0E8AC4FD9}" srcOrd="0" destOrd="0" parTransId="{908D9A17-3ED2-42E4-945E-4873AE60D34A}" sibTransId="{7742CB44-3D4E-4DD3-88B5-341310CE1298}"/>
    <dgm:cxn modelId="{E3E6773B-2CE0-4901-910C-EEB329B8BDB5}" type="presOf" srcId="{BC453884-82A0-4A0C-B882-4760F8BA8C19}" destId="{B2325422-2EF1-4057-B357-0FB7A14F9816}" srcOrd="0" destOrd="0" presId="urn:microsoft.com/office/officeart/2005/8/layout/process4"/>
    <dgm:cxn modelId="{6AF0B15B-76A8-4096-A3AB-B81AD67F9895}" srcId="{5790E95A-2117-4C0D-BEE9-CA5A75F5D269}" destId="{2CB41705-F4A9-4805-8D64-0E081ABEFD85}" srcOrd="0" destOrd="0" parTransId="{D0002C9B-3A85-403F-92FA-919C69E66670}" sibTransId="{9B6D0DF9-6C02-4657-A66E-789EFCE12543}"/>
    <dgm:cxn modelId="{2A391948-33AF-4E66-80E8-CCE7BD3852AC}" type="presOf" srcId="{C4FF9544-A5DE-4611-958A-684040F09E1D}" destId="{D4135CA8-454B-4E23-898B-74DB88C729E4}" srcOrd="0" destOrd="0" presId="urn:microsoft.com/office/officeart/2005/8/layout/process4"/>
    <dgm:cxn modelId="{DBA15F50-6871-45D6-97C3-639B0D605C0C}" type="presOf" srcId="{9A880B7D-3BFA-4BA0-BD08-77153D0F8AE5}" destId="{95CC2F45-2733-4741-9502-793F1BDE42EB}" srcOrd="0" destOrd="0" presId="urn:microsoft.com/office/officeart/2005/8/layout/process4"/>
    <dgm:cxn modelId="{B629707A-1CA6-44E7-8A8C-93D0FC0583E8}" srcId="{8DEB2C70-D257-4D76-9A53-41D40ACDC0A1}" destId="{BC453884-82A0-4A0C-B882-4760F8BA8C19}" srcOrd="0" destOrd="0" parTransId="{E6950708-F273-4285-ACBC-EFF2A086B4D8}" sibTransId="{2CC33C92-13CF-4000-B750-418D2ED121FE}"/>
    <dgm:cxn modelId="{55303392-441E-4A32-A934-140ABC68A47D}" type="presOf" srcId="{8DEB2C70-D257-4D76-9A53-41D40ACDC0A1}" destId="{372CBAD3-8885-4C2F-808B-D6F4F5DF0B73}" srcOrd="0" destOrd="0" presId="urn:microsoft.com/office/officeart/2005/8/layout/process4"/>
    <dgm:cxn modelId="{568B5295-58E5-41F6-B6BD-019BD0959227}" type="presOf" srcId="{562B6AB2-BCA3-408D-BF36-52B83A145C1B}" destId="{44E77EB4-B846-438A-84C9-B72DF8E408E9}" srcOrd="1" destOrd="0" presId="urn:microsoft.com/office/officeart/2005/8/layout/process4"/>
    <dgm:cxn modelId="{D28E9895-D9BE-40CF-B1FA-A924D01BC4B3}" srcId="{562B6AB2-BCA3-408D-BF36-52B83A145C1B}" destId="{7A7ADF26-D2EE-461C-A1B5-0316CF3B7D87}" srcOrd="0" destOrd="0" parTransId="{79056540-8720-4B0D-A3E8-21D8260019B7}" sibTransId="{7A27E2D3-E15D-44B2-8745-EE921E81A8BA}"/>
    <dgm:cxn modelId="{473D18A5-D414-4199-86DA-EEEE4AE14335}" srcId="{FB00955C-2AE5-46AC-B56E-0949A1CA3AC0}" destId="{9A880B7D-3BFA-4BA0-BD08-77153D0F8AE5}" srcOrd="0" destOrd="0" parTransId="{5E38103D-50D1-4594-8677-2DD1E216CCB3}" sibTransId="{00054DF9-0B7F-4E84-A985-EC5D90484FBB}"/>
    <dgm:cxn modelId="{72FE80AA-5721-43EA-80A4-1B8C8D4665A3}" type="presOf" srcId="{4BA6125C-FA3E-4B20-88ED-B133DD013025}" destId="{114690B2-E7F1-4050-BCA7-5ED7593B4062}" srcOrd="0" destOrd="0" presId="urn:microsoft.com/office/officeart/2005/8/layout/process4"/>
    <dgm:cxn modelId="{948364BD-3B0F-4CC8-BA54-54CD9D2BFEB5}" type="presOf" srcId="{5790E95A-2117-4C0D-BEE9-CA5A75F5D269}" destId="{6E56F5B2-E75B-42F5-B8B3-A0EDC93134AD}" srcOrd="0" destOrd="0" presId="urn:microsoft.com/office/officeart/2005/8/layout/process4"/>
    <dgm:cxn modelId="{720B3EC1-429E-46B1-A996-8D11F80BB558}" srcId="{4BA6125C-FA3E-4B20-88ED-B133DD013025}" destId="{8DEB2C70-D257-4D76-9A53-41D40ACDC0A1}" srcOrd="2" destOrd="0" parTransId="{13DA1D67-7429-409E-9ECD-15683EBAE2A2}" sibTransId="{A3D8B46A-94A4-45E2-B603-5CA28E849BE5}"/>
    <dgm:cxn modelId="{ECCE06CB-4332-4D48-AB3F-AC506D43D76B}" type="presOf" srcId="{CDB9EA9C-3A0F-4AA5-8110-29F0E8AC4FD9}" destId="{B4DB0734-FF40-4AC6-BA36-30891CA626F0}" srcOrd="0" destOrd="0" presId="urn:microsoft.com/office/officeart/2005/8/layout/process4"/>
    <dgm:cxn modelId="{B721A9DF-B01C-4C73-B55A-A157C31C0706}" type="presOf" srcId="{7A7ADF26-D2EE-461C-A1B5-0316CF3B7D87}" destId="{668B154B-5C6E-4C18-A13C-A66A141C192C}" srcOrd="0" destOrd="0" presId="urn:microsoft.com/office/officeart/2005/8/layout/process4"/>
    <dgm:cxn modelId="{A630E6E1-5E99-4A4F-8649-E46F4C942DC9}" type="presOf" srcId="{2CB41705-F4A9-4805-8D64-0E081ABEFD85}" destId="{7F86A21F-C773-4396-832E-30EE4C8218AA}" srcOrd="0" destOrd="0" presId="urn:microsoft.com/office/officeart/2005/8/layout/process4"/>
    <dgm:cxn modelId="{DEC5D8EB-0FE6-42FF-82C7-5D3A87CEF39B}" type="presOf" srcId="{FB00955C-2AE5-46AC-B56E-0949A1CA3AC0}" destId="{8AAA594B-F596-41CC-A013-0D259C303AF2}" srcOrd="1" destOrd="0" presId="urn:microsoft.com/office/officeart/2005/8/layout/process4"/>
    <dgm:cxn modelId="{8CB68CEE-2CED-4439-AC35-087E80471C92}" srcId="{4BA6125C-FA3E-4B20-88ED-B133DD013025}" destId="{562B6AB2-BCA3-408D-BF36-52B83A145C1B}" srcOrd="4" destOrd="0" parTransId="{5AD061D0-19B1-443E-A3D4-D1A0D025016B}" sibTransId="{88C96176-F95E-44AD-847C-55259BB0E271}"/>
    <dgm:cxn modelId="{4A200EF1-8137-4496-8C35-8DBECC4DAF27}" type="presOf" srcId="{562B6AB2-BCA3-408D-BF36-52B83A145C1B}" destId="{92674C18-D066-4D63-B791-89FCC53F53CA}" srcOrd="0" destOrd="0" presId="urn:microsoft.com/office/officeart/2005/8/layout/process4"/>
    <dgm:cxn modelId="{612AD5F4-BAFD-4F65-B054-4BDEF12ABD20}" type="presOf" srcId="{8DEB2C70-D257-4D76-9A53-41D40ACDC0A1}" destId="{720B42A2-FA92-4F27-BF2E-41C8D8155C1E}" srcOrd="1" destOrd="0" presId="urn:microsoft.com/office/officeart/2005/8/layout/process4"/>
    <dgm:cxn modelId="{3994EDFB-BE64-45E4-B2D1-2CB18D3564FE}" type="presOf" srcId="{FB00955C-2AE5-46AC-B56E-0949A1CA3AC0}" destId="{1C78FB35-684A-4926-8295-792AEB07803F}" srcOrd="0" destOrd="0" presId="urn:microsoft.com/office/officeart/2005/8/layout/process4"/>
    <dgm:cxn modelId="{378EC660-74FA-4418-9CCE-4E4322A03414}" type="presParOf" srcId="{114690B2-E7F1-4050-BCA7-5ED7593B4062}" destId="{AF5296D5-59C9-49EA-881B-5E046A279082}" srcOrd="0" destOrd="0" presId="urn:microsoft.com/office/officeart/2005/8/layout/process4"/>
    <dgm:cxn modelId="{3174BC33-1C06-4D07-8D26-CEFDEC7A1B7F}" type="presParOf" srcId="{AF5296D5-59C9-49EA-881B-5E046A279082}" destId="{92674C18-D066-4D63-B791-89FCC53F53CA}" srcOrd="0" destOrd="0" presId="urn:microsoft.com/office/officeart/2005/8/layout/process4"/>
    <dgm:cxn modelId="{8AC45C76-3253-4A7A-833B-4EA97234DDDF}" type="presParOf" srcId="{AF5296D5-59C9-49EA-881B-5E046A279082}" destId="{44E77EB4-B846-438A-84C9-B72DF8E408E9}" srcOrd="1" destOrd="0" presId="urn:microsoft.com/office/officeart/2005/8/layout/process4"/>
    <dgm:cxn modelId="{352FB75B-8F75-46D3-B09A-D73F650CF160}" type="presParOf" srcId="{AF5296D5-59C9-49EA-881B-5E046A279082}" destId="{85BCF898-2A1D-44BC-8F56-F32CDA253670}" srcOrd="2" destOrd="0" presId="urn:microsoft.com/office/officeart/2005/8/layout/process4"/>
    <dgm:cxn modelId="{B43367C8-7259-49F6-ADFE-BD1241799438}" type="presParOf" srcId="{85BCF898-2A1D-44BC-8F56-F32CDA253670}" destId="{668B154B-5C6E-4C18-A13C-A66A141C192C}" srcOrd="0" destOrd="0" presId="urn:microsoft.com/office/officeart/2005/8/layout/process4"/>
    <dgm:cxn modelId="{1233BA02-1BAA-4465-88FD-82C673E1920B}" type="presParOf" srcId="{114690B2-E7F1-4050-BCA7-5ED7593B4062}" destId="{4C58DF11-C079-4417-9A33-370273089F06}" srcOrd="1" destOrd="0" presId="urn:microsoft.com/office/officeart/2005/8/layout/process4"/>
    <dgm:cxn modelId="{1786712A-0315-49C9-A5FA-7E1047B4DBFE}" type="presParOf" srcId="{114690B2-E7F1-4050-BCA7-5ED7593B4062}" destId="{F8AAC767-03F6-4818-BD97-E63464105591}" srcOrd="2" destOrd="0" presId="urn:microsoft.com/office/officeart/2005/8/layout/process4"/>
    <dgm:cxn modelId="{02D7B053-92AE-4FD0-B82A-090259073280}" type="presParOf" srcId="{F8AAC767-03F6-4818-BD97-E63464105591}" destId="{D4135CA8-454B-4E23-898B-74DB88C729E4}" srcOrd="0" destOrd="0" presId="urn:microsoft.com/office/officeart/2005/8/layout/process4"/>
    <dgm:cxn modelId="{899AB1C4-23C2-4707-BD77-7AFF1E4014ED}" type="presParOf" srcId="{F8AAC767-03F6-4818-BD97-E63464105591}" destId="{2482E79C-74F5-4C14-91BA-F46A54DF8A5A}" srcOrd="1" destOrd="0" presId="urn:microsoft.com/office/officeart/2005/8/layout/process4"/>
    <dgm:cxn modelId="{81039FA5-A838-4C7E-BC65-62A17A9108EC}" type="presParOf" srcId="{F8AAC767-03F6-4818-BD97-E63464105591}" destId="{F70DDDF8-28D0-4F5E-8DDD-93ACAD95BA15}" srcOrd="2" destOrd="0" presId="urn:microsoft.com/office/officeart/2005/8/layout/process4"/>
    <dgm:cxn modelId="{7AF949B6-B1AB-482B-A6FF-5216C42B9655}" type="presParOf" srcId="{F70DDDF8-28D0-4F5E-8DDD-93ACAD95BA15}" destId="{B4DB0734-FF40-4AC6-BA36-30891CA626F0}" srcOrd="0" destOrd="0" presId="urn:microsoft.com/office/officeart/2005/8/layout/process4"/>
    <dgm:cxn modelId="{1DDBE314-5E74-489B-B0BA-668CB2090338}" type="presParOf" srcId="{114690B2-E7F1-4050-BCA7-5ED7593B4062}" destId="{AC0EA9EA-832E-4C12-905F-89069C95393C}" srcOrd="3" destOrd="0" presId="urn:microsoft.com/office/officeart/2005/8/layout/process4"/>
    <dgm:cxn modelId="{457F7625-B4B9-4A34-BBF9-16F51FAEA366}" type="presParOf" srcId="{114690B2-E7F1-4050-BCA7-5ED7593B4062}" destId="{1D331F3A-9047-490F-8F7B-E42BDD252599}" srcOrd="4" destOrd="0" presId="urn:microsoft.com/office/officeart/2005/8/layout/process4"/>
    <dgm:cxn modelId="{92991C4F-32A2-4D38-AEC8-55EB375F078C}" type="presParOf" srcId="{1D331F3A-9047-490F-8F7B-E42BDD252599}" destId="{372CBAD3-8885-4C2F-808B-D6F4F5DF0B73}" srcOrd="0" destOrd="0" presId="urn:microsoft.com/office/officeart/2005/8/layout/process4"/>
    <dgm:cxn modelId="{78EF136B-6552-4C63-87F1-EACDE8B1E8FB}" type="presParOf" srcId="{1D331F3A-9047-490F-8F7B-E42BDD252599}" destId="{720B42A2-FA92-4F27-BF2E-41C8D8155C1E}" srcOrd="1" destOrd="0" presId="urn:microsoft.com/office/officeart/2005/8/layout/process4"/>
    <dgm:cxn modelId="{0E6E43DB-F403-4146-B3E1-75F5B3A6DFC3}" type="presParOf" srcId="{1D331F3A-9047-490F-8F7B-E42BDD252599}" destId="{96AC6E95-B699-4220-9300-C0796E3A34C4}" srcOrd="2" destOrd="0" presId="urn:microsoft.com/office/officeart/2005/8/layout/process4"/>
    <dgm:cxn modelId="{497627B0-880F-4063-A988-6DC9D84181B2}" type="presParOf" srcId="{96AC6E95-B699-4220-9300-C0796E3A34C4}" destId="{B2325422-2EF1-4057-B357-0FB7A14F9816}" srcOrd="0" destOrd="0" presId="urn:microsoft.com/office/officeart/2005/8/layout/process4"/>
    <dgm:cxn modelId="{B559900A-9BC8-4A7B-B802-1D9D9CA1C827}" type="presParOf" srcId="{114690B2-E7F1-4050-BCA7-5ED7593B4062}" destId="{F3ADF9A3-E66A-4783-9D60-900C954D52DA}" srcOrd="5" destOrd="0" presId="urn:microsoft.com/office/officeart/2005/8/layout/process4"/>
    <dgm:cxn modelId="{7F45D1FD-84C3-4D13-9D22-DD16ADC8F675}" type="presParOf" srcId="{114690B2-E7F1-4050-BCA7-5ED7593B4062}" destId="{EF6DDA2D-2F16-4867-9161-7571D9F25D09}" srcOrd="6" destOrd="0" presId="urn:microsoft.com/office/officeart/2005/8/layout/process4"/>
    <dgm:cxn modelId="{100A2DE7-2765-4A2E-BBB3-143F41A6F5F4}" type="presParOf" srcId="{EF6DDA2D-2F16-4867-9161-7571D9F25D09}" destId="{6E56F5B2-E75B-42F5-B8B3-A0EDC93134AD}" srcOrd="0" destOrd="0" presId="urn:microsoft.com/office/officeart/2005/8/layout/process4"/>
    <dgm:cxn modelId="{A300F556-ECF6-46F6-BAEC-6D0CF5B235C0}" type="presParOf" srcId="{EF6DDA2D-2F16-4867-9161-7571D9F25D09}" destId="{64D1CBD4-F2F7-41E9-8B98-D413BA74EE09}" srcOrd="1" destOrd="0" presId="urn:microsoft.com/office/officeart/2005/8/layout/process4"/>
    <dgm:cxn modelId="{36E9B225-C269-4D44-91E7-7029CFB63B74}" type="presParOf" srcId="{EF6DDA2D-2F16-4867-9161-7571D9F25D09}" destId="{5736C2F7-CA94-4364-BC21-E189F4BA734D}" srcOrd="2" destOrd="0" presId="urn:microsoft.com/office/officeart/2005/8/layout/process4"/>
    <dgm:cxn modelId="{EFE836F7-AEBB-4DA6-A123-BA1DEFD41BFE}" type="presParOf" srcId="{5736C2F7-CA94-4364-BC21-E189F4BA734D}" destId="{7F86A21F-C773-4396-832E-30EE4C8218AA}" srcOrd="0" destOrd="0" presId="urn:microsoft.com/office/officeart/2005/8/layout/process4"/>
    <dgm:cxn modelId="{576E04E9-1B37-4813-92F0-F7A764A4B9B6}" type="presParOf" srcId="{114690B2-E7F1-4050-BCA7-5ED7593B4062}" destId="{0C49E1DD-1FD2-4865-B8EF-535D2607F7A1}" srcOrd="7" destOrd="0" presId="urn:microsoft.com/office/officeart/2005/8/layout/process4"/>
    <dgm:cxn modelId="{2F7FA7BF-4828-4234-88C3-0785C81EE622}" type="presParOf" srcId="{114690B2-E7F1-4050-BCA7-5ED7593B4062}" destId="{89DB1286-77EF-4FA6-99AB-823C3BB3F7EC}" srcOrd="8" destOrd="0" presId="urn:microsoft.com/office/officeart/2005/8/layout/process4"/>
    <dgm:cxn modelId="{D767D398-5C99-4AD6-8893-A4CFA2E55BCF}" type="presParOf" srcId="{89DB1286-77EF-4FA6-99AB-823C3BB3F7EC}" destId="{1C78FB35-684A-4926-8295-792AEB07803F}" srcOrd="0" destOrd="0" presId="urn:microsoft.com/office/officeart/2005/8/layout/process4"/>
    <dgm:cxn modelId="{0C043EE4-3EF6-4985-9BDC-8128332AD964}" type="presParOf" srcId="{89DB1286-77EF-4FA6-99AB-823C3BB3F7EC}" destId="{8AAA594B-F596-41CC-A013-0D259C303AF2}" srcOrd="1" destOrd="0" presId="urn:microsoft.com/office/officeart/2005/8/layout/process4"/>
    <dgm:cxn modelId="{9166F445-482F-43AC-B4D4-0E82BEAF2778}" type="presParOf" srcId="{89DB1286-77EF-4FA6-99AB-823C3BB3F7EC}" destId="{7D2D007E-3D46-4FB7-A2BF-2F65AC88DDBE}" srcOrd="2" destOrd="0" presId="urn:microsoft.com/office/officeart/2005/8/layout/process4"/>
    <dgm:cxn modelId="{79754FF2-7836-4F4A-9434-B15BF63CA0FB}" type="presParOf" srcId="{7D2D007E-3D46-4FB7-A2BF-2F65AC88DDBE}" destId="{95CC2F45-2733-4741-9502-793F1BDE42E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A6125C-FA3E-4B20-88ED-B133DD013025}" type="doc">
      <dgm:prSet loTypeId="urn:diagrams.loki3.com/Bracket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8C4ECE-D522-4EE2-88EB-2A486578A9C0}">
      <dgm:prSet custT="1"/>
      <dgm:spPr/>
      <dgm:t>
        <a:bodyPr/>
        <a:lstStyle/>
        <a:p>
          <a:pPr algn="ctr" rtl="1"/>
          <a:r>
            <a:rPr lang="he-IL" sz="3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פורמט הודעה (מינימלי)</a:t>
          </a:r>
          <a:endParaRPr lang="he-IL" sz="3200" dirty="0"/>
        </a:p>
      </dgm:t>
    </dgm:pt>
    <dgm:pt modelId="{220B68A3-8E46-4AEF-8635-86B1E85BB65E}" type="parTrans" cxnId="{51E84F4C-5E1F-4EC8-AE20-98C51A8F0F0E}">
      <dgm:prSet/>
      <dgm:spPr/>
      <dgm:t>
        <a:bodyPr/>
        <a:lstStyle/>
        <a:p>
          <a:endParaRPr lang="en-US"/>
        </a:p>
      </dgm:t>
    </dgm:pt>
    <dgm:pt modelId="{9D96EA6B-20DE-4246-B43B-D4849E0B609F}" type="sibTrans" cxnId="{51E84F4C-5E1F-4EC8-AE20-98C51A8F0F0E}">
      <dgm:prSet/>
      <dgm:spPr/>
      <dgm:t>
        <a:bodyPr/>
        <a:lstStyle/>
        <a:p>
          <a:endParaRPr lang="en-US"/>
        </a:p>
      </dgm:t>
    </dgm:pt>
    <dgm:pt modelId="{7D155C62-73D8-495C-A119-9854871A298E}">
      <dgm:prSet custT="1"/>
      <dgm:spPr/>
      <dgm:t>
        <a:bodyPr/>
        <a:lstStyle/>
        <a:p>
          <a:pPr algn="ctr" rtl="1"/>
          <a:r>
            <a:rPr lang="he-IL" sz="3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תגובה</a:t>
          </a:r>
          <a:endParaRPr lang="en-US" sz="3200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85B0ED6D-43D6-4E0A-963D-1999BFB0683D}" type="parTrans" cxnId="{49F03613-90C7-4FCF-A884-2BCF828035B9}">
      <dgm:prSet/>
      <dgm:spPr/>
      <dgm:t>
        <a:bodyPr/>
        <a:lstStyle/>
        <a:p>
          <a:endParaRPr lang="en-US"/>
        </a:p>
      </dgm:t>
    </dgm:pt>
    <dgm:pt modelId="{028DEFB7-C913-4AF0-B212-85F562FBCABA}" type="sibTrans" cxnId="{49F03613-90C7-4FCF-A884-2BCF828035B9}">
      <dgm:prSet/>
      <dgm:spPr/>
      <dgm:t>
        <a:bodyPr/>
        <a:lstStyle/>
        <a:p>
          <a:endParaRPr lang="en-US"/>
        </a:p>
      </dgm:t>
    </dgm:pt>
    <dgm:pt modelId="{37DB546F-4EF3-4EFB-AD93-E5A8A7D268DD}">
      <dgm:prSet/>
      <dgm:spPr/>
      <dgm:t>
        <a:bodyPr/>
        <a:lstStyle/>
        <a:p>
          <a:pPr>
            <a:buNone/>
          </a:pPr>
          <a:r>
            <a:rPr lang="en-US" dirty="0"/>
            <a:t>{</a:t>
          </a:r>
        </a:p>
      </dgm:t>
    </dgm:pt>
    <dgm:pt modelId="{A4420359-B3D4-41E5-8A0D-1626F8029222}" type="parTrans" cxnId="{368FCA21-5EFE-4A43-8023-C625DBA0D9C0}">
      <dgm:prSet/>
      <dgm:spPr/>
      <dgm:t>
        <a:bodyPr/>
        <a:lstStyle/>
        <a:p>
          <a:endParaRPr lang="en-US"/>
        </a:p>
      </dgm:t>
    </dgm:pt>
    <dgm:pt modelId="{6D365E37-8E95-4037-A5AC-80BA044877BA}" type="sibTrans" cxnId="{368FCA21-5EFE-4A43-8023-C625DBA0D9C0}">
      <dgm:prSet/>
      <dgm:spPr/>
      <dgm:t>
        <a:bodyPr/>
        <a:lstStyle/>
        <a:p>
          <a:endParaRPr lang="en-US"/>
        </a:p>
      </dgm:t>
    </dgm:pt>
    <dgm:pt modelId="{55D94789-43D7-428C-8B9E-23B181E015C0}">
      <dgm:prSet custT="1"/>
      <dgm:spPr/>
      <dgm:t>
        <a:bodyPr/>
        <a:lstStyle/>
        <a:p>
          <a:pPr>
            <a:buNone/>
          </a:pPr>
          <a:r>
            <a:rPr lang="en-US" sz="2000" dirty="0"/>
            <a:t>{ </a:t>
          </a:r>
        </a:p>
      </dgm:t>
    </dgm:pt>
    <dgm:pt modelId="{3423D32A-9BDC-49EC-9911-4D861A5C824E}" type="parTrans" cxnId="{8D2F0504-4E15-43F3-BE6D-88E1EA77946A}">
      <dgm:prSet/>
      <dgm:spPr/>
      <dgm:t>
        <a:bodyPr/>
        <a:lstStyle/>
        <a:p>
          <a:endParaRPr lang="en-US"/>
        </a:p>
      </dgm:t>
    </dgm:pt>
    <dgm:pt modelId="{05E1C45B-020E-40E9-AB45-B50EF21D404E}" type="sibTrans" cxnId="{8D2F0504-4E15-43F3-BE6D-88E1EA77946A}">
      <dgm:prSet/>
      <dgm:spPr/>
      <dgm:t>
        <a:bodyPr/>
        <a:lstStyle/>
        <a:p>
          <a:endParaRPr lang="en-US"/>
        </a:p>
      </dgm:t>
    </dgm:pt>
    <dgm:pt modelId="{667BE6F5-CF46-40AA-99F9-26A1409D8BCA}">
      <dgm:prSet/>
      <dgm:spPr/>
      <dgm:t>
        <a:bodyPr/>
        <a:lstStyle/>
        <a:p>
          <a:pPr>
            <a:buNone/>
          </a:pPr>
          <a:r>
            <a:rPr lang="he-IL" dirty="0"/>
            <a:t>"</a:t>
          </a:r>
          <a:r>
            <a:rPr lang="en-US" dirty="0" err="1"/>
            <a:t>type":"ack","payload</a:t>
          </a:r>
          <a:r>
            <a:rPr lang="en-US" dirty="0"/>
            <a:t>":{"</a:t>
          </a:r>
          <a:r>
            <a:rPr lang="en-US" dirty="0" err="1"/>
            <a:t>status":"ok</a:t>
          </a:r>
          <a:r>
            <a:rPr lang="en-US" dirty="0"/>
            <a:t>"}</a:t>
          </a:r>
        </a:p>
      </dgm:t>
    </dgm:pt>
    <dgm:pt modelId="{7AFF4142-904A-4B85-B86E-8DF5FC1821EF}" type="parTrans" cxnId="{D57111B0-4B2F-48F5-A8CF-052CE48B813D}">
      <dgm:prSet/>
      <dgm:spPr/>
      <dgm:t>
        <a:bodyPr/>
        <a:lstStyle/>
        <a:p>
          <a:endParaRPr lang="en-US"/>
        </a:p>
      </dgm:t>
    </dgm:pt>
    <dgm:pt modelId="{C2D57E4A-D2AC-4453-975B-5543D3156CB9}" type="sibTrans" cxnId="{D57111B0-4B2F-48F5-A8CF-052CE48B813D}">
      <dgm:prSet/>
      <dgm:spPr/>
      <dgm:t>
        <a:bodyPr/>
        <a:lstStyle/>
        <a:p>
          <a:endParaRPr lang="en-US"/>
        </a:p>
      </dgm:t>
    </dgm:pt>
    <dgm:pt modelId="{675CF732-AB0D-4D39-AB2D-A3480F87772A}">
      <dgm:prSet/>
      <dgm:spPr/>
      <dgm:t>
        <a:bodyPr/>
        <a:lstStyle/>
        <a:p>
          <a:pPr>
            <a:buNone/>
          </a:pPr>
          <a:r>
            <a:rPr lang="en-US" dirty="0"/>
            <a:t>}</a:t>
          </a:r>
        </a:p>
      </dgm:t>
    </dgm:pt>
    <dgm:pt modelId="{D7C2CE51-AD8C-432C-BF7E-945DA24E1BB3}" type="parTrans" cxnId="{5B3D4CB3-51AC-454D-B56B-4F124C8BA5AB}">
      <dgm:prSet/>
      <dgm:spPr/>
      <dgm:t>
        <a:bodyPr/>
        <a:lstStyle/>
        <a:p>
          <a:endParaRPr lang="en-US"/>
        </a:p>
      </dgm:t>
    </dgm:pt>
    <dgm:pt modelId="{CD4E4493-3521-4C45-B908-F1D511957CB3}" type="sibTrans" cxnId="{5B3D4CB3-51AC-454D-B56B-4F124C8BA5AB}">
      <dgm:prSet/>
      <dgm:spPr/>
      <dgm:t>
        <a:bodyPr/>
        <a:lstStyle/>
        <a:p>
          <a:endParaRPr lang="en-US"/>
        </a:p>
      </dgm:t>
    </dgm:pt>
    <dgm:pt modelId="{A45B5686-538F-475E-A886-0F55FA2D1430}">
      <dgm:prSet custT="1"/>
      <dgm:spPr/>
      <dgm:t>
        <a:bodyPr/>
        <a:lstStyle/>
        <a:p>
          <a:pPr>
            <a:buNone/>
          </a:pPr>
          <a:r>
            <a:rPr lang="en-US" sz="2000" dirty="0"/>
            <a:t>}}</a:t>
          </a:r>
        </a:p>
      </dgm:t>
    </dgm:pt>
    <dgm:pt modelId="{F6FE2EC9-1159-4B25-91BF-F76B596260CB}" type="parTrans" cxnId="{0CC5DE25-2095-4890-A0B5-3DFBE6D12533}">
      <dgm:prSet/>
      <dgm:spPr/>
      <dgm:t>
        <a:bodyPr/>
        <a:lstStyle/>
        <a:p>
          <a:endParaRPr lang="en-US"/>
        </a:p>
      </dgm:t>
    </dgm:pt>
    <dgm:pt modelId="{4F4E11B6-9685-4E1A-9CE7-19F50043AC0A}" type="sibTrans" cxnId="{0CC5DE25-2095-4890-A0B5-3DFBE6D12533}">
      <dgm:prSet/>
      <dgm:spPr/>
      <dgm:t>
        <a:bodyPr/>
        <a:lstStyle/>
        <a:p>
          <a:endParaRPr lang="en-US"/>
        </a:p>
      </dgm:t>
    </dgm:pt>
    <dgm:pt modelId="{BE20BA01-D80B-47AE-9605-446E66D358EA}">
      <dgm:prSet custT="1"/>
      <dgm:spPr/>
      <dgm:t>
        <a:bodyPr/>
        <a:lstStyle/>
        <a:p>
          <a:pPr>
            <a:buNone/>
          </a:pPr>
          <a:r>
            <a:rPr lang="en-US" sz="2000" dirty="0"/>
            <a:t>"</a:t>
          </a:r>
          <a:r>
            <a:rPr lang="en-US" sz="2000" dirty="0" err="1"/>
            <a:t>type":"command</a:t>
          </a:r>
          <a:r>
            <a:rPr lang="en-US" sz="2000" dirty="0"/>
            <a:t>",</a:t>
          </a:r>
        </a:p>
      </dgm:t>
    </dgm:pt>
    <dgm:pt modelId="{CDD179D6-C7B9-429B-95F7-577213B5536A}" type="parTrans" cxnId="{563E1BAA-D052-4353-9781-ECA805F0A9E7}">
      <dgm:prSet/>
      <dgm:spPr/>
      <dgm:t>
        <a:bodyPr/>
        <a:lstStyle/>
        <a:p>
          <a:endParaRPr lang="en-US"/>
        </a:p>
      </dgm:t>
    </dgm:pt>
    <dgm:pt modelId="{039E05A8-C522-4D38-98D5-00803E2AD822}" type="sibTrans" cxnId="{563E1BAA-D052-4353-9781-ECA805F0A9E7}">
      <dgm:prSet/>
      <dgm:spPr/>
      <dgm:t>
        <a:bodyPr/>
        <a:lstStyle/>
        <a:p>
          <a:endParaRPr lang="en-US"/>
        </a:p>
      </dgm:t>
    </dgm:pt>
    <dgm:pt modelId="{4C0D0EFF-D79B-47FC-8BD8-EEE37A39B48C}">
      <dgm:prSet custT="1"/>
      <dgm:spPr/>
      <dgm:t>
        <a:bodyPr/>
        <a:lstStyle/>
        <a:p>
          <a:pPr>
            <a:buNone/>
          </a:pPr>
          <a:r>
            <a:rPr lang="en-US" sz="2000" dirty="0"/>
            <a:t>"params":{"velocity":0.3,"angular":0}</a:t>
          </a:r>
        </a:p>
      </dgm:t>
    </dgm:pt>
    <dgm:pt modelId="{92AC4E47-1EA7-4A23-A717-E51739A290B3}" type="parTrans" cxnId="{046A5D68-22D9-4293-8A02-84985A66425C}">
      <dgm:prSet/>
      <dgm:spPr/>
      <dgm:t>
        <a:bodyPr/>
        <a:lstStyle/>
        <a:p>
          <a:endParaRPr lang="en-US"/>
        </a:p>
      </dgm:t>
    </dgm:pt>
    <dgm:pt modelId="{C37944C6-3370-40BB-B685-FD10B01089B9}" type="sibTrans" cxnId="{046A5D68-22D9-4293-8A02-84985A66425C}">
      <dgm:prSet/>
      <dgm:spPr/>
      <dgm:t>
        <a:bodyPr/>
        <a:lstStyle/>
        <a:p>
          <a:endParaRPr lang="en-US"/>
        </a:p>
      </dgm:t>
    </dgm:pt>
    <dgm:pt modelId="{780D16AE-B129-4F6D-92F0-81F07D0E540C}">
      <dgm:prSet custT="1"/>
      <dgm:spPr/>
      <dgm:t>
        <a:bodyPr/>
        <a:lstStyle/>
        <a:p>
          <a:pPr>
            <a:buNone/>
          </a:pPr>
          <a:r>
            <a:rPr lang="en-US" sz="2000" dirty="0"/>
            <a:t>"payload":{"name":"</a:t>
          </a:r>
          <a:r>
            <a:rPr lang="en-US" sz="2000" dirty="0" err="1"/>
            <a:t>set_car_motion</a:t>
          </a:r>
          <a:r>
            <a:rPr lang="en-US" sz="2000" dirty="0"/>
            <a:t>",</a:t>
          </a:r>
        </a:p>
      </dgm:t>
    </dgm:pt>
    <dgm:pt modelId="{C8C83E29-AE0D-4431-AA9E-BDA41666BA48}" type="parTrans" cxnId="{B88B6B18-AA04-4D4F-B3E1-098DE3643FAF}">
      <dgm:prSet/>
      <dgm:spPr/>
      <dgm:t>
        <a:bodyPr/>
        <a:lstStyle/>
        <a:p>
          <a:endParaRPr lang="en-US"/>
        </a:p>
      </dgm:t>
    </dgm:pt>
    <dgm:pt modelId="{120E7602-2F49-484B-BBFB-34BCF5184B0E}" type="sibTrans" cxnId="{B88B6B18-AA04-4D4F-B3E1-098DE3643FAF}">
      <dgm:prSet/>
      <dgm:spPr/>
      <dgm:t>
        <a:bodyPr/>
        <a:lstStyle/>
        <a:p>
          <a:endParaRPr lang="en-US"/>
        </a:p>
      </dgm:t>
    </dgm:pt>
    <dgm:pt modelId="{9A076EA6-7769-4E34-901D-011AFEB54DE2}" type="pres">
      <dgm:prSet presAssocID="{4BA6125C-FA3E-4B20-88ED-B133DD013025}" presName="Name0" presStyleCnt="0">
        <dgm:presLayoutVars>
          <dgm:dir val="rev"/>
          <dgm:animLvl val="lvl"/>
          <dgm:resizeHandles val="exact"/>
        </dgm:presLayoutVars>
      </dgm:prSet>
      <dgm:spPr/>
    </dgm:pt>
    <dgm:pt modelId="{10301545-7A6D-442A-8CDA-5000DC654735}" type="pres">
      <dgm:prSet presAssocID="{938C4ECE-D522-4EE2-88EB-2A486578A9C0}" presName="linNode" presStyleCnt="0"/>
      <dgm:spPr/>
    </dgm:pt>
    <dgm:pt modelId="{131FFA5E-C5D0-4EF9-9805-5AC3B92548E4}" type="pres">
      <dgm:prSet presAssocID="{938C4ECE-D522-4EE2-88EB-2A486578A9C0}" presName="parTx" presStyleLbl="revTx" presStyleIdx="0" presStyleCnt="2" custScaleX="81911" custLinFactNeighborX="-3466" custLinFactNeighborY="313">
        <dgm:presLayoutVars>
          <dgm:chMax val="1"/>
          <dgm:bulletEnabled val="1"/>
        </dgm:presLayoutVars>
      </dgm:prSet>
      <dgm:spPr/>
    </dgm:pt>
    <dgm:pt modelId="{7B8F881F-B984-4C3A-937A-B275AD89FB76}" type="pres">
      <dgm:prSet presAssocID="{938C4ECE-D522-4EE2-88EB-2A486578A9C0}" presName="bracket" presStyleLbl="parChTrans1D1" presStyleIdx="0" presStyleCnt="2"/>
      <dgm:spPr/>
    </dgm:pt>
    <dgm:pt modelId="{59835FD5-0395-4981-BACB-6865B264AD51}" type="pres">
      <dgm:prSet presAssocID="{938C4ECE-D522-4EE2-88EB-2A486578A9C0}" presName="spH" presStyleCnt="0"/>
      <dgm:spPr/>
    </dgm:pt>
    <dgm:pt modelId="{DE2DD51A-9836-47B5-AFB6-DDA7FD4479B4}" type="pres">
      <dgm:prSet presAssocID="{938C4ECE-D522-4EE2-88EB-2A486578A9C0}" presName="desTx" presStyleLbl="node1" presStyleIdx="0" presStyleCnt="2" custLinFactNeighborX="-41883" custLinFactNeighborY="-2696">
        <dgm:presLayoutVars>
          <dgm:bulletEnabled val="1"/>
        </dgm:presLayoutVars>
      </dgm:prSet>
      <dgm:spPr/>
    </dgm:pt>
    <dgm:pt modelId="{F0BA0D64-8664-4C5B-936F-6158321C4A13}" type="pres">
      <dgm:prSet presAssocID="{9D96EA6B-20DE-4246-B43B-D4849E0B609F}" presName="spV" presStyleCnt="0"/>
      <dgm:spPr/>
    </dgm:pt>
    <dgm:pt modelId="{00E94E23-54BF-4CCD-9ABA-65CF1D9667C3}" type="pres">
      <dgm:prSet presAssocID="{7D155C62-73D8-495C-A119-9854871A298E}" presName="linNode" presStyleCnt="0"/>
      <dgm:spPr/>
    </dgm:pt>
    <dgm:pt modelId="{5A79EAD1-53CF-4A06-BCAB-57DD938E7CB4}" type="pres">
      <dgm:prSet presAssocID="{7D155C62-73D8-495C-A119-9854871A298E}" presName="parTx" presStyleLbl="revTx" presStyleIdx="1" presStyleCnt="2" custScaleX="81911" custLinFactNeighborX="-17817" custLinFactNeighborY="1577">
        <dgm:presLayoutVars>
          <dgm:chMax val="1"/>
          <dgm:bulletEnabled val="1"/>
        </dgm:presLayoutVars>
      </dgm:prSet>
      <dgm:spPr/>
    </dgm:pt>
    <dgm:pt modelId="{225AEF7C-B0E5-41A1-8781-4EB48756C14A}" type="pres">
      <dgm:prSet presAssocID="{7D155C62-73D8-495C-A119-9854871A298E}" presName="bracket" presStyleLbl="parChTrans1D1" presStyleIdx="1" presStyleCnt="2" custLinFactNeighborX="-34064" custLinFactNeighborY="77410"/>
      <dgm:spPr/>
    </dgm:pt>
    <dgm:pt modelId="{528B2F42-8D95-45F5-A614-86E38935DD5A}" type="pres">
      <dgm:prSet presAssocID="{7D155C62-73D8-495C-A119-9854871A298E}" presName="spH" presStyleCnt="0"/>
      <dgm:spPr/>
    </dgm:pt>
    <dgm:pt modelId="{6E4BE815-2197-438A-82C1-445D40389976}" type="pres">
      <dgm:prSet presAssocID="{7D155C62-73D8-495C-A119-9854871A298E}" presName="desTx" presStyleLbl="node1" presStyleIdx="1" presStyleCnt="2" custLinFactNeighborX="-15545" custLinFactNeighborY="77410">
        <dgm:presLayoutVars>
          <dgm:bulletEnabled val="1"/>
        </dgm:presLayoutVars>
      </dgm:prSet>
      <dgm:spPr/>
    </dgm:pt>
  </dgm:ptLst>
  <dgm:cxnLst>
    <dgm:cxn modelId="{8D2F0504-4E15-43F3-BE6D-88E1EA77946A}" srcId="{938C4ECE-D522-4EE2-88EB-2A486578A9C0}" destId="{55D94789-43D7-428C-8B9E-23B181E015C0}" srcOrd="0" destOrd="0" parTransId="{3423D32A-9BDC-49EC-9911-4D861A5C824E}" sibTransId="{05E1C45B-020E-40E9-AB45-B50EF21D404E}"/>
    <dgm:cxn modelId="{49F03613-90C7-4FCF-A884-2BCF828035B9}" srcId="{4BA6125C-FA3E-4B20-88ED-B133DD013025}" destId="{7D155C62-73D8-495C-A119-9854871A298E}" srcOrd="1" destOrd="0" parTransId="{85B0ED6D-43D6-4E0A-963D-1999BFB0683D}" sibTransId="{028DEFB7-C913-4AF0-B212-85F562FBCABA}"/>
    <dgm:cxn modelId="{B88B6B18-AA04-4D4F-B3E1-098DE3643FAF}" srcId="{938C4ECE-D522-4EE2-88EB-2A486578A9C0}" destId="{780D16AE-B129-4F6D-92F0-81F07D0E540C}" srcOrd="2" destOrd="0" parTransId="{C8C83E29-AE0D-4431-AA9E-BDA41666BA48}" sibTransId="{120E7602-2F49-484B-BBFB-34BCF5184B0E}"/>
    <dgm:cxn modelId="{07B9E819-E5DD-47C1-89E4-91C43FAA20EC}" type="presOf" srcId="{4BA6125C-FA3E-4B20-88ED-B133DD013025}" destId="{9A076EA6-7769-4E34-901D-011AFEB54DE2}" srcOrd="0" destOrd="0" presId="urn:diagrams.loki3.com/BracketList"/>
    <dgm:cxn modelId="{368FCA21-5EFE-4A43-8023-C625DBA0D9C0}" srcId="{7D155C62-73D8-495C-A119-9854871A298E}" destId="{37DB546F-4EF3-4EFB-AD93-E5A8A7D268DD}" srcOrd="0" destOrd="0" parTransId="{A4420359-B3D4-41E5-8A0D-1626F8029222}" sibTransId="{6D365E37-8E95-4037-A5AC-80BA044877BA}"/>
    <dgm:cxn modelId="{0CC5DE25-2095-4890-A0B5-3DFBE6D12533}" srcId="{938C4ECE-D522-4EE2-88EB-2A486578A9C0}" destId="{A45B5686-538F-475E-A886-0F55FA2D1430}" srcOrd="4" destOrd="0" parTransId="{F6FE2EC9-1159-4B25-91BF-F76B596260CB}" sibTransId="{4F4E11B6-9685-4E1A-9CE7-19F50043AC0A}"/>
    <dgm:cxn modelId="{5F3DCE37-2C99-4B5F-B372-F9EC3492791E}" type="presOf" srcId="{BE20BA01-D80B-47AE-9605-446E66D358EA}" destId="{DE2DD51A-9836-47B5-AFB6-DDA7FD4479B4}" srcOrd="0" destOrd="1" presId="urn:diagrams.loki3.com/BracketList"/>
    <dgm:cxn modelId="{24AE253A-D453-485C-AA1F-D5B5FF595784}" type="presOf" srcId="{7D155C62-73D8-495C-A119-9854871A298E}" destId="{5A79EAD1-53CF-4A06-BCAB-57DD938E7CB4}" srcOrd="0" destOrd="0" presId="urn:diagrams.loki3.com/BracketList"/>
    <dgm:cxn modelId="{C526FA5E-8663-426D-AAC3-9E294A202355}" type="presOf" srcId="{37DB546F-4EF3-4EFB-AD93-E5A8A7D268DD}" destId="{6E4BE815-2197-438A-82C1-445D40389976}" srcOrd="0" destOrd="0" presId="urn:diagrams.loki3.com/BracketList"/>
    <dgm:cxn modelId="{046A5D68-22D9-4293-8A02-84985A66425C}" srcId="{938C4ECE-D522-4EE2-88EB-2A486578A9C0}" destId="{4C0D0EFF-D79B-47FC-8BD8-EEE37A39B48C}" srcOrd="3" destOrd="0" parTransId="{92AC4E47-1EA7-4A23-A717-E51739A290B3}" sibTransId="{C37944C6-3370-40BB-B685-FD10B01089B9}"/>
    <dgm:cxn modelId="{51E84F4C-5E1F-4EC8-AE20-98C51A8F0F0E}" srcId="{4BA6125C-FA3E-4B20-88ED-B133DD013025}" destId="{938C4ECE-D522-4EE2-88EB-2A486578A9C0}" srcOrd="0" destOrd="0" parTransId="{220B68A3-8E46-4AEF-8635-86B1E85BB65E}" sibTransId="{9D96EA6B-20DE-4246-B43B-D4849E0B609F}"/>
    <dgm:cxn modelId="{FEF58A76-CB50-437A-B2E8-2F4FD6B31818}" type="presOf" srcId="{938C4ECE-D522-4EE2-88EB-2A486578A9C0}" destId="{131FFA5E-C5D0-4EF9-9805-5AC3B92548E4}" srcOrd="0" destOrd="0" presId="urn:diagrams.loki3.com/BracketList"/>
    <dgm:cxn modelId="{C1335587-7FD3-4E00-91EC-68770FB07B70}" type="presOf" srcId="{780D16AE-B129-4F6D-92F0-81F07D0E540C}" destId="{DE2DD51A-9836-47B5-AFB6-DDA7FD4479B4}" srcOrd="0" destOrd="2" presId="urn:diagrams.loki3.com/BracketList"/>
    <dgm:cxn modelId="{A26B0188-E720-4A4D-9CEB-1124F9B23FA9}" type="presOf" srcId="{675CF732-AB0D-4D39-AB2D-A3480F87772A}" destId="{6E4BE815-2197-438A-82C1-445D40389976}" srcOrd="0" destOrd="2" presId="urn:diagrams.loki3.com/BracketList"/>
    <dgm:cxn modelId="{27941A8F-0634-4E37-AACE-A276C0761486}" type="presOf" srcId="{4C0D0EFF-D79B-47FC-8BD8-EEE37A39B48C}" destId="{DE2DD51A-9836-47B5-AFB6-DDA7FD4479B4}" srcOrd="0" destOrd="3" presId="urn:diagrams.loki3.com/BracketList"/>
    <dgm:cxn modelId="{563E1BAA-D052-4353-9781-ECA805F0A9E7}" srcId="{938C4ECE-D522-4EE2-88EB-2A486578A9C0}" destId="{BE20BA01-D80B-47AE-9605-446E66D358EA}" srcOrd="1" destOrd="0" parTransId="{CDD179D6-C7B9-429B-95F7-577213B5536A}" sibTransId="{039E05A8-C522-4D38-98D5-00803E2AD822}"/>
    <dgm:cxn modelId="{D57111B0-4B2F-48F5-A8CF-052CE48B813D}" srcId="{7D155C62-73D8-495C-A119-9854871A298E}" destId="{667BE6F5-CF46-40AA-99F9-26A1409D8BCA}" srcOrd="1" destOrd="0" parTransId="{7AFF4142-904A-4B85-B86E-8DF5FC1821EF}" sibTransId="{C2D57E4A-D2AC-4453-975B-5543D3156CB9}"/>
    <dgm:cxn modelId="{5B3D4CB3-51AC-454D-B56B-4F124C8BA5AB}" srcId="{7D155C62-73D8-495C-A119-9854871A298E}" destId="{675CF732-AB0D-4D39-AB2D-A3480F87772A}" srcOrd="2" destOrd="0" parTransId="{D7C2CE51-AD8C-432C-BF7E-945DA24E1BB3}" sibTransId="{CD4E4493-3521-4C45-B908-F1D511957CB3}"/>
    <dgm:cxn modelId="{308063B6-92A5-4F10-9F56-9709FE32F44E}" type="presOf" srcId="{55D94789-43D7-428C-8B9E-23B181E015C0}" destId="{DE2DD51A-9836-47B5-AFB6-DDA7FD4479B4}" srcOrd="0" destOrd="0" presId="urn:diagrams.loki3.com/BracketList"/>
    <dgm:cxn modelId="{F64E5ABF-9D92-40D2-93F5-0392B91BD265}" type="presOf" srcId="{A45B5686-538F-475E-A886-0F55FA2D1430}" destId="{DE2DD51A-9836-47B5-AFB6-DDA7FD4479B4}" srcOrd="0" destOrd="4" presId="urn:diagrams.loki3.com/BracketList"/>
    <dgm:cxn modelId="{0D8314C3-361B-4570-9DCE-BB56977ABA74}" type="presOf" srcId="{667BE6F5-CF46-40AA-99F9-26A1409D8BCA}" destId="{6E4BE815-2197-438A-82C1-445D40389976}" srcOrd="0" destOrd="1" presId="urn:diagrams.loki3.com/BracketList"/>
    <dgm:cxn modelId="{C9B8D8A4-7351-429C-9EFD-798325BD397A}" type="presParOf" srcId="{9A076EA6-7769-4E34-901D-011AFEB54DE2}" destId="{10301545-7A6D-442A-8CDA-5000DC654735}" srcOrd="0" destOrd="0" presId="urn:diagrams.loki3.com/BracketList"/>
    <dgm:cxn modelId="{420A2DD4-0872-40B8-81EC-A6B83F6B603A}" type="presParOf" srcId="{10301545-7A6D-442A-8CDA-5000DC654735}" destId="{131FFA5E-C5D0-4EF9-9805-5AC3B92548E4}" srcOrd="0" destOrd="0" presId="urn:diagrams.loki3.com/BracketList"/>
    <dgm:cxn modelId="{BBB2068F-69FF-4218-A005-68176E1CA2BF}" type="presParOf" srcId="{10301545-7A6D-442A-8CDA-5000DC654735}" destId="{7B8F881F-B984-4C3A-937A-B275AD89FB76}" srcOrd="1" destOrd="0" presId="urn:diagrams.loki3.com/BracketList"/>
    <dgm:cxn modelId="{48971437-3C8F-459D-AAAD-521DA3C1AFB7}" type="presParOf" srcId="{10301545-7A6D-442A-8CDA-5000DC654735}" destId="{59835FD5-0395-4981-BACB-6865B264AD51}" srcOrd="2" destOrd="0" presId="urn:diagrams.loki3.com/BracketList"/>
    <dgm:cxn modelId="{A974F2D8-6869-4AA5-B39A-E9AFC202AAC3}" type="presParOf" srcId="{10301545-7A6D-442A-8CDA-5000DC654735}" destId="{DE2DD51A-9836-47B5-AFB6-DDA7FD4479B4}" srcOrd="3" destOrd="0" presId="urn:diagrams.loki3.com/BracketList"/>
    <dgm:cxn modelId="{3E1D7A38-293F-4C6E-8C60-7C78A276A4AE}" type="presParOf" srcId="{9A076EA6-7769-4E34-901D-011AFEB54DE2}" destId="{F0BA0D64-8664-4C5B-936F-6158321C4A13}" srcOrd="1" destOrd="0" presId="urn:diagrams.loki3.com/BracketList"/>
    <dgm:cxn modelId="{394328E3-089F-468D-8E02-5CED238BCE6D}" type="presParOf" srcId="{9A076EA6-7769-4E34-901D-011AFEB54DE2}" destId="{00E94E23-54BF-4CCD-9ABA-65CF1D9667C3}" srcOrd="2" destOrd="0" presId="urn:diagrams.loki3.com/BracketList"/>
    <dgm:cxn modelId="{5E993EDF-B7AF-4C7C-AFEF-FBF72DD95AD5}" type="presParOf" srcId="{00E94E23-54BF-4CCD-9ABA-65CF1D9667C3}" destId="{5A79EAD1-53CF-4A06-BCAB-57DD938E7CB4}" srcOrd="0" destOrd="0" presId="urn:diagrams.loki3.com/BracketList"/>
    <dgm:cxn modelId="{777E160E-4826-4608-B326-1AEB61B61DAF}" type="presParOf" srcId="{00E94E23-54BF-4CCD-9ABA-65CF1D9667C3}" destId="{225AEF7C-B0E5-41A1-8781-4EB48756C14A}" srcOrd="1" destOrd="0" presId="urn:diagrams.loki3.com/BracketList"/>
    <dgm:cxn modelId="{AB7A85DA-1B33-48D2-B3D5-D90C0789261B}" type="presParOf" srcId="{00E94E23-54BF-4CCD-9ABA-65CF1D9667C3}" destId="{528B2F42-8D95-45F5-A614-86E38935DD5A}" srcOrd="2" destOrd="0" presId="urn:diagrams.loki3.com/BracketList"/>
    <dgm:cxn modelId="{163962BF-4A9B-464E-91E4-27FE6AE6A78F}" type="presParOf" srcId="{00E94E23-54BF-4CCD-9ABA-65CF1D9667C3}" destId="{6E4BE815-2197-438A-82C1-445D4038997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C68C8-81A6-425C-A674-937E53AD906D}">
      <dsp:nvSpPr>
        <dsp:cNvPr id="0" name=""/>
        <dsp:cNvSpPr/>
      </dsp:nvSpPr>
      <dsp:spPr>
        <a:xfrm>
          <a:off x="1896" y="560804"/>
          <a:ext cx="3589586" cy="1239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HTTP / MJPEG</a:t>
          </a:r>
          <a:endParaRPr lang="en-US" sz="3600" kern="1200" dirty="0"/>
        </a:p>
      </dsp:txBody>
      <dsp:txXfrm>
        <a:off x="1896" y="560804"/>
        <a:ext cx="3589586" cy="1239885"/>
      </dsp:txXfrm>
    </dsp:sp>
    <dsp:sp modelId="{FF123D34-5993-4418-BC51-87834362A0EA}">
      <dsp:nvSpPr>
        <dsp:cNvPr id="0" name=""/>
        <dsp:cNvSpPr/>
      </dsp:nvSpPr>
      <dsp:spPr>
        <a:xfrm>
          <a:off x="3894885" y="560804"/>
          <a:ext cx="3589586" cy="1239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WebSocket</a:t>
          </a:r>
        </a:p>
      </dsp:txBody>
      <dsp:txXfrm>
        <a:off x="3894885" y="560804"/>
        <a:ext cx="3589586" cy="1239885"/>
      </dsp:txXfrm>
    </dsp:sp>
    <dsp:sp modelId="{033414B2-A223-443A-9A8E-012EC2F47481}">
      <dsp:nvSpPr>
        <dsp:cNvPr id="0" name=""/>
        <dsp:cNvSpPr/>
      </dsp:nvSpPr>
      <dsp:spPr>
        <a:xfrm>
          <a:off x="1896" y="2104092"/>
          <a:ext cx="3589586" cy="1239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Serial UART</a:t>
          </a:r>
          <a:endParaRPr lang="en-US" sz="3600" kern="1200" dirty="0"/>
        </a:p>
      </dsp:txBody>
      <dsp:txXfrm>
        <a:off x="1896" y="2104092"/>
        <a:ext cx="3589586" cy="1239885"/>
      </dsp:txXfrm>
    </dsp:sp>
    <dsp:sp modelId="{E90D4F06-F20B-4204-BC84-3B0E98BC8934}">
      <dsp:nvSpPr>
        <dsp:cNvPr id="0" name=""/>
        <dsp:cNvSpPr/>
      </dsp:nvSpPr>
      <dsp:spPr>
        <a:xfrm>
          <a:off x="3894885" y="2104092"/>
          <a:ext cx="3589586" cy="1239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/>
            <a:t>RF 2.4 GHz (PS2 Wireless)</a:t>
          </a:r>
          <a:endParaRPr lang="en-US" sz="3600" kern="1200" dirty="0"/>
        </a:p>
      </dsp:txBody>
      <dsp:txXfrm>
        <a:off x="3894885" y="2104092"/>
        <a:ext cx="3589586" cy="12398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35390-834C-4ADE-A2E6-19A3D13125A7}">
      <dsp:nvSpPr>
        <dsp:cNvPr id="0" name=""/>
        <dsp:cNvSpPr/>
      </dsp:nvSpPr>
      <dsp:spPr>
        <a:xfrm>
          <a:off x="0" y="3825523"/>
          <a:ext cx="8418786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ADBCC-A508-4D0D-99C3-1AB7E1F11473}">
      <dsp:nvSpPr>
        <dsp:cNvPr id="0" name=""/>
        <dsp:cNvSpPr/>
      </dsp:nvSpPr>
      <dsp:spPr>
        <a:xfrm>
          <a:off x="0" y="3053603"/>
          <a:ext cx="8418786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6D0021-3991-45A4-B69C-A8E2E8A2ACD5}">
      <dsp:nvSpPr>
        <dsp:cNvPr id="0" name=""/>
        <dsp:cNvSpPr/>
      </dsp:nvSpPr>
      <dsp:spPr>
        <a:xfrm>
          <a:off x="0" y="2281684"/>
          <a:ext cx="8418786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FA6053-017E-46FC-BD31-06D6CA88D94D}">
      <dsp:nvSpPr>
        <dsp:cNvPr id="0" name=""/>
        <dsp:cNvSpPr/>
      </dsp:nvSpPr>
      <dsp:spPr>
        <a:xfrm>
          <a:off x="0" y="1509764"/>
          <a:ext cx="8418786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32DFF-44A1-4023-B96E-EB21110CC837}">
      <dsp:nvSpPr>
        <dsp:cNvPr id="0" name=""/>
        <dsp:cNvSpPr/>
      </dsp:nvSpPr>
      <dsp:spPr>
        <a:xfrm>
          <a:off x="-9002" y="737845"/>
          <a:ext cx="8418786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2C1DFF-A90A-46FA-98D4-C9437232E8EB}">
      <dsp:nvSpPr>
        <dsp:cNvPr id="0" name=""/>
        <dsp:cNvSpPr/>
      </dsp:nvSpPr>
      <dsp:spPr>
        <a:xfrm>
          <a:off x="2161877" y="2683"/>
          <a:ext cx="6265910" cy="735161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Pi 5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Backend (HTTP 9080)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YOLO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Frontend (WS 8000)</a:t>
          </a:r>
        </a:p>
      </dsp:txBody>
      <dsp:txXfrm>
        <a:off x="2161877" y="2683"/>
        <a:ext cx="6265910" cy="735161"/>
      </dsp:txXfrm>
    </dsp:sp>
    <dsp:sp modelId="{CEB1D7EF-8A05-4CD2-ABB9-F60A9D2C5D01}">
      <dsp:nvSpPr>
        <dsp:cNvPr id="0" name=""/>
        <dsp:cNvSpPr/>
      </dsp:nvSpPr>
      <dsp:spPr>
        <a:xfrm>
          <a:off x="-3573" y="0"/>
          <a:ext cx="2178027" cy="73516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b="1" kern="1200" dirty="0">
              <a:latin typeface="David" panose="020E0502060401010101" pitchFamily="34" charset="-79"/>
              <a:cs typeface="David" panose="020E0502060401010101" pitchFamily="34" charset="-79"/>
            </a:rPr>
            <a:t>וידאו</a:t>
          </a:r>
          <a:endParaRPr lang="en-US" sz="24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32321" y="35894"/>
        <a:ext cx="2106239" cy="699267"/>
      </dsp:txXfrm>
    </dsp:sp>
    <dsp:sp modelId="{86B0D57B-460E-45DD-9466-1F5862BEE04F}">
      <dsp:nvSpPr>
        <dsp:cNvPr id="0" name=""/>
        <dsp:cNvSpPr/>
      </dsp:nvSpPr>
      <dsp:spPr>
        <a:xfrm>
          <a:off x="2188884" y="774603"/>
          <a:ext cx="6229901" cy="735161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Frontend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Backend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Pi 5 (WS 8001)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Serial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r>
            <a:rPr lang="he-IL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מנועים</a:t>
          </a:r>
          <a:endParaRPr lang="en-US" sz="1800" b="1" kern="1200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188884" y="774603"/>
        <a:ext cx="6229901" cy="735161"/>
      </dsp:txXfrm>
    </dsp:sp>
    <dsp:sp modelId="{3E24FDAC-AE41-40BC-8A56-F50F200550EC}">
      <dsp:nvSpPr>
        <dsp:cNvPr id="0" name=""/>
        <dsp:cNvSpPr/>
      </dsp:nvSpPr>
      <dsp:spPr>
        <a:xfrm>
          <a:off x="5428" y="774603"/>
          <a:ext cx="2178027" cy="73516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b="1" kern="1200" dirty="0">
              <a:latin typeface="David" panose="020E0502060401010101" pitchFamily="34" charset="-79"/>
              <a:cs typeface="David" panose="020E0502060401010101" pitchFamily="34" charset="-79"/>
            </a:rPr>
            <a:t>פקודות שליטה</a:t>
          </a:r>
          <a:endParaRPr lang="en-US" sz="24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41322" y="810497"/>
        <a:ext cx="2106239" cy="699267"/>
      </dsp:txXfrm>
    </dsp:sp>
    <dsp:sp modelId="{5F403D2F-511A-4B05-9D6C-57760C03472D}">
      <dsp:nvSpPr>
        <dsp:cNvPr id="0" name=""/>
        <dsp:cNvSpPr/>
      </dsp:nvSpPr>
      <dsp:spPr>
        <a:xfrm>
          <a:off x="2183651" y="1530010"/>
          <a:ext cx="6229901" cy="735161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ESP32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Backend (WS 8000)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Frontend + Pi 5 (</a:t>
          </a:r>
          <a:r>
            <a:rPr lang="he-IL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(עצירה / אחיזה</a:t>
          </a:r>
          <a:endParaRPr lang="en-US" sz="1800" b="1" kern="1200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183651" y="1530010"/>
        <a:ext cx="6229901" cy="735161"/>
      </dsp:txXfrm>
    </dsp:sp>
    <dsp:sp modelId="{284E5039-9606-4352-9C27-278A18C6ABB0}">
      <dsp:nvSpPr>
        <dsp:cNvPr id="0" name=""/>
        <dsp:cNvSpPr/>
      </dsp:nvSpPr>
      <dsp:spPr>
        <a:xfrm>
          <a:off x="5428" y="1546522"/>
          <a:ext cx="2178027" cy="73516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b="1" kern="1200" dirty="0">
              <a:latin typeface="David" panose="020E0502060401010101" pitchFamily="34" charset="-79"/>
              <a:cs typeface="David" panose="020E0502060401010101" pitchFamily="34" charset="-79"/>
            </a:rPr>
            <a:t>חיישנים</a:t>
          </a:r>
          <a:endParaRPr lang="en-US" sz="24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41322" y="1582416"/>
        <a:ext cx="2106239" cy="699267"/>
      </dsp:txXfrm>
    </dsp:sp>
    <dsp:sp modelId="{B27717AA-E258-4EC3-A8AA-47C62EFE295C}">
      <dsp:nvSpPr>
        <dsp:cNvPr id="0" name=""/>
        <dsp:cNvSpPr/>
      </dsp:nvSpPr>
      <dsp:spPr>
        <a:xfrm>
          <a:off x="2162594" y="2296674"/>
          <a:ext cx="6229901" cy="735161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Pi 4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Backend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Frontend </a:t>
          </a:r>
          <a:r>
            <a:rPr lang="he-IL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+ (הצגת מצב) 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Pi 5 </a:t>
          </a:r>
          <a:r>
            <a:rPr lang="he-IL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(ביצוע)</a:t>
          </a:r>
          <a:endParaRPr lang="en-US" sz="1800" b="1" kern="1200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162594" y="2296674"/>
        <a:ext cx="6229901" cy="735161"/>
      </dsp:txXfrm>
    </dsp:sp>
    <dsp:sp modelId="{6D419661-0C2C-4B47-BDA8-3FB17C33D59A}">
      <dsp:nvSpPr>
        <dsp:cNvPr id="0" name=""/>
        <dsp:cNvSpPr/>
      </dsp:nvSpPr>
      <dsp:spPr>
        <a:xfrm>
          <a:off x="5428" y="2318442"/>
          <a:ext cx="2178027" cy="73516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b="1" kern="1200" dirty="0">
              <a:latin typeface="David" panose="020E0502060401010101" pitchFamily="34" charset="-79"/>
              <a:cs typeface="David" panose="020E0502060401010101" pitchFamily="34" charset="-79"/>
            </a:rPr>
            <a:t>מחוות יד</a:t>
          </a:r>
          <a:endParaRPr lang="en-US" sz="24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41322" y="2354336"/>
        <a:ext cx="2106239" cy="699267"/>
      </dsp:txXfrm>
    </dsp:sp>
    <dsp:sp modelId="{80D6812F-F05E-4BF8-A389-7CF3E4D46062}">
      <dsp:nvSpPr>
        <dsp:cNvPr id="0" name=""/>
        <dsp:cNvSpPr/>
      </dsp:nvSpPr>
      <dsp:spPr>
        <a:xfrm>
          <a:off x="2178355" y="3093045"/>
          <a:ext cx="6229901" cy="735161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בקר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RF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r>
            <a:rPr lang="he-IL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דונגל 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USB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Pi 5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Serial </a:t>
          </a:r>
          <a:r>
            <a:rPr lang="en-US" sz="20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↦</a:t>
          </a:r>
          <a:r>
            <a:rPr lang="en-US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r>
            <a:rPr lang="he-IL" sz="1800" b="1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מנועים – ישיר, ללא שרת</a:t>
          </a:r>
          <a:endParaRPr lang="en-US" sz="1800" b="1" kern="1200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178355" y="3093045"/>
        <a:ext cx="6229901" cy="735161"/>
      </dsp:txXfrm>
    </dsp:sp>
    <dsp:sp modelId="{1BD770C8-2A55-4E6C-BC2A-A91F8622701B}">
      <dsp:nvSpPr>
        <dsp:cNvPr id="0" name=""/>
        <dsp:cNvSpPr/>
      </dsp:nvSpPr>
      <dsp:spPr>
        <a:xfrm>
          <a:off x="5428" y="3090361"/>
          <a:ext cx="2178027" cy="73516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b="1" kern="1200" dirty="0">
              <a:latin typeface="David" panose="020E0502060401010101" pitchFamily="34" charset="-79"/>
              <a:cs typeface="David" panose="020E0502060401010101" pitchFamily="34" charset="-79"/>
            </a:rPr>
            <a:t>שליטה אלחוטית (</a:t>
          </a:r>
          <a:r>
            <a:rPr lang="en-US" sz="2400" b="1" kern="1200" dirty="0">
              <a:latin typeface="David" panose="020E0502060401010101" pitchFamily="34" charset="-79"/>
              <a:cs typeface="David" panose="020E0502060401010101" pitchFamily="34" charset="-79"/>
            </a:rPr>
            <a:t>PS2</a:t>
          </a:r>
          <a:r>
            <a:rPr lang="ar-AE" sz="2400" b="1" kern="1200" dirty="0">
              <a:latin typeface="David" panose="020E0502060401010101" pitchFamily="34" charset="-79"/>
            </a:rPr>
            <a:t>)</a:t>
          </a:r>
          <a:endParaRPr lang="en-US" sz="24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41322" y="3126255"/>
        <a:ext cx="2106239" cy="699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77EB4-B846-438A-84C9-B72DF8E408E9}">
      <dsp:nvSpPr>
        <dsp:cNvPr id="0" name=""/>
        <dsp:cNvSpPr/>
      </dsp:nvSpPr>
      <dsp:spPr>
        <a:xfrm>
          <a:off x="0" y="3433021"/>
          <a:ext cx="8817428" cy="5632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David" panose="020E0502060401010101" pitchFamily="34" charset="-79"/>
              <a:cs typeface="David" panose="020E0502060401010101" pitchFamily="34" charset="-79"/>
            </a:rPr>
            <a:t>Async Handling</a:t>
          </a:r>
          <a:endParaRPr lang="en-US" sz="2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0" y="3433021"/>
        <a:ext cx="8817428" cy="304136"/>
      </dsp:txXfrm>
    </dsp:sp>
    <dsp:sp modelId="{668B154B-5C6E-4C18-A13C-A66A141C192C}">
      <dsp:nvSpPr>
        <dsp:cNvPr id="0" name=""/>
        <dsp:cNvSpPr/>
      </dsp:nvSpPr>
      <dsp:spPr>
        <a:xfrm>
          <a:off x="0" y="3725894"/>
          <a:ext cx="8817428" cy="2590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שימוש ב-</a:t>
          </a:r>
          <a:r>
            <a:rPr lang="en-US" sz="1800" kern="1200" dirty="0" err="1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asyncio</a:t>
          </a:r>
          <a:r>
            <a:rPr lang="en-US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r>
            <a:rPr lang="he-IL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מאפשר עיבוד מקבילי (וידאו, חיישנים ופקודות בו-זמנית) ללא עומסים.</a:t>
          </a:r>
          <a:endParaRPr lang="en-US" sz="1800" b="1" kern="1200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0" y="3725894"/>
        <a:ext cx="8817428" cy="259079"/>
      </dsp:txXfrm>
    </dsp:sp>
    <dsp:sp modelId="{2482E79C-74F5-4C14-91BA-F46A54DF8A5A}">
      <dsp:nvSpPr>
        <dsp:cNvPr id="0" name=""/>
        <dsp:cNvSpPr/>
      </dsp:nvSpPr>
      <dsp:spPr>
        <a:xfrm rot="10800000">
          <a:off x="0" y="2575244"/>
          <a:ext cx="8817428" cy="8662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latin typeface="David" panose="020E0502060401010101" pitchFamily="34" charset="-79"/>
              <a:cs typeface="David" panose="020E0502060401010101" pitchFamily="34" charset="-79"/>
            </a:rPr>
            <a:t>מחוות יד</a:t>
          </a:r>
          <a:endParaRPr lang="en-US" sz="2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 rot="-10800000">
        <a:off x="0" y="2575244"/>
        <a:ext cx="8817428" cy="304045"/>
      </dsp:txXfrm>
    </dsp:sp>
    <dsp:sp modelId="{B4DB0734-FF40-4AC6-BA36-30891CA626F0}">
      <dsp:nvSpPr>
        <dsp:cNvPr id="0" name=""/>
        <dsp:cNvSpPr/>
      </dsp:nvSpPr>
      <dsp:spPr>
        <a:xfrm>
          <a:off x="0" y="2879289"/>
          <a:ext cx="8817428" cy="2590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אם ה-</a:t>
          </a:r>
          <a:r>
            <a:rPr lang="en-US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Backend </a:t>
          </a:r>
          <a:r>
            <a:rPr lang="he-IL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 קורס – שליטה נשמרת באמצעות </a:t>
          </a:r>
          <a:r>
            <a:rPr lang="en-US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PS2 Wireless</a:t>
          </a:r>
          <a:endParaRPr lang="en-US" sz="1800" b="1" kern="1200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0" y="2879289"/>
        <a:ext cx="8817428" cy="259001"/>
      </dsp:txXfrm>
    </dsp:sp>
    <dsp:sp modelId="{720B42A2-FA92-4F27-BF2E-41C8D8155C1E}">
      <dsp:nvSpPr>
        <dsp:cNvPr id="0" name=""/>
        <dsp:cNvSpPr/>
      </dsp:nvSpPr>
      <dsp:spPr>
        <a:xfrm rot="10800000">
          <a:off x="0" y="1717466"/>
          <a:ext cx="8817428" cy="8662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David" panose="020E0502060401010101" pitchFamily="34" charset="-79"/>
              <a:cs typeface="David" panose="020E0502060401010101" pitchFamily="34" charset="-79"/>
            </a:rPr>
            <a:t>Fail-Safe</a:t>
          </a:r>
          <a:endParaRPr lang="en-US" sz="2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 rot="-10800000">
        <a:off x="0" y="1717466"/>
        <a:ext cx="8817428" cy="304045"/>
      </dsp:txXfrm>
    </dsp:sp>
    <dsp:sp modelId="{B2325422-2EF1-4057-B357-0FB7A14F9816}">
      <dsp:nvSpPr>
        <dsp:cNvPr id="0" name=""/>
        <dsp:cNvSpPr/>
      </dsp:nvSpPr>
      <dsp:spPr>
        <a:xfrm>
          <a:off x="0" y="2021511"/>
          <a:ext cx="8817428" cy="2590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חיבור אוטומטי מחדש (</a:t>
          </a:r>
          <a:r>
            <a:rPr lang="en-US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(Exponential Backoff</a:t>
          </a:r>
          <a:endParaRPr lang="en-US" sz="1800" b="1" kern="1200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0" y="2021511"/>
        <a:ext cx="8817428" cy="259001"/>
      </dsp:txXfrm>
    </dsp:sp>
    <dsp:sp modelId="{64D1CBD4-F2F7-41E9-8B98-D413BA74EE09}">
      <dsp:nvSpPr>
        <dsp:cNvPr id="0" name=""/>
        <dsp:cNvSpPr/>
      </dsp:nvSpPr>
      <dsp:spPr>
        <a:xfrm rot="10800000">
          <a:off x="0" y="859688"/>
          <a:ext cx="8817428" cy="8662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David" panose="020E0502060401010101" pitchFamily="34" charset="-79"/>
              <a:cs typeface="David" panose="020E0502060401010101" pitchFamily="34" charset="-79"/>
            </a:rPr>
            <a:t>Timeouts + ACK</a:t>
          </a:r>
          <a:endParaRPr lang="en-US" sz="2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 rot="-10800000">
        <a:off x="0" y="859688"/>
        <a:ext cx="8817428" cy="304045"/>
      </dsp:txXfrm>
    </dsp:sp>
    <dsp:sp modelId="{7F86A21F-C773-4396-832E-30EE4C8218AA}">
      <dsp:nvSpPr>
        <dsp:cNvPr id="0" name=""/>
        <dsp:cNvSpPr/>
      </dsp:nvSpPr>
      <dsp:spPr>
        <a:xfrm>
          <a:off x="0" y="1163734"/>
          <a:ext cx="8817428" cy="2590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כל פקודה קריטית מחייבת אישור (</a:t>
          </a:r>
          <a:r>
            <a:rPr lang="en-US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ACK</a:t>
          </a:r>
          <a:r>
            <a:rPr lang="he-IL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) או ביטול לאחר 2 שניות</a:t>
          </a:r>
          <a:endParaRPr lang="en-US" sz="1800" b="1" kern="1200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0" y="1163734"/>
        <a:ext cx="8817428" cy="259001"/>
      </dsp:txXfrm>
    </dsp:sp>
    <dsp:sp modelId="{8AAA594B-F596-41CC-A013-0D259C303AF2}">
      <dsp:nvSpPr>
        <dsp:cNvPr id="0" name=""/>
        <dsp:cNvSpPr/>
      </dsp:nvSpPr>
      <dsp:spPr>
        <a:xfrm rot="10800000">
          <a:off x="0" y="1911"/>
          <a:ext cx="8817428" cy="8662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David" panose="020E0502060401010101" pitchFamily="34" charset="-79"/>
              <a:cs typeface="David" panose="020E0502060401010101" pitchFamily="34" charset="-79"/>
            </a:rPr>
            <a:t>Heartbeat &amp; Ping/Pong</a:t>
          </a:r>
          <a:endParaRPr lang="en-US" sz="2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 rot="-10800000">
        <a:off x="0" y="1911"/>
        <a:ext cx="8817428" cy="304045"/>
      </dsp:txXfrm>
    </dsp:sp>
    <dsp:sp modelId="{95CC2F45-2733-4741-9502-793F1BDE42EB}">
      <dsp:nvSpPr>
        <dsp:cNvPr id="0" name=""/>
        <dsp:cNvSpPr/>
      </dsp:nvSpPr>
      <dsp:spPr>
        <a:xfrm>
          <a:off x="0" y="305956"/>
          <a:ext cx="8817428" cy="2590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כל יחידה שולחת אות ״חיים״ כל 5 שניות – אם לא נענתה ניסיון חיבור מחדש</a:t>
          </a:r>
          <a:endParaRPr lang="en-US" sz="1800" b="1" kern="1200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0" y="305956"/>
        <a:ext cx="8817428" cy="2590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FFA5E-C5D0-4EF9-9805-5AC3B92548E4}">
      <dsp:nvSpPr>
        <dsp:cNvPr id="0" name=""/>
        <dsp:cNvSpPr/>
      </dsp:nvSpPr>
      <dsp:spPr>
        <a:xfrm>
          <a:off x="6797164" y="189692"/>
          <a:ext cx="1805611" cy="1316699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פורמט הודעה (מינימלי)</a:t>
          </a:r>
          <a:endParaRPr lang="he-IL" sz="3200" kern="1200" dirty="0"/>
        </a:p>
      </dsp:txBody>
      <dsp:txXfrm>
        <a:off x="6797164" y="189692"/>
        <a:ext cx="1805611" cy="1316699"/>
      </dsp:txXfrm>
    </dsp:sp>
    <dsp:sp modelId="{7B8F881F-B984-4C3A-937A-B275AD89FB76}">
      <dsp:nvSpPr>
        <dsp:cNvPr id="0" name=""/>
        <dsp:cNvSpPr/>
      </dsp:nvSpPr>
      <dsp:spPr>
        <a:xfrm rot="10800000">
          <a:off x="6371573" y="20983"/>
          <a:ext cx="440871" cy="164587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DD51A-9836-47B5-AFB6-DDA7FD4479B4}">
      <dsp:nvSpPr>
        <dsp:cNvPr id="0" name=""/>
        <dsp:cNvSpPr/>
      </dsp:nvSpPr>
      <dsp:spPr>
        <a:xfrm>
          <a:off x="125513" y="0"/>
          <a:ext cx="5995851" cy="16458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{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"</a:t>
          </a:r>
          <a:r>
            <a:rPr lang="en-US" sz="2000" kern="1200" dirty="0" err="1"/>
            <a:t>type":"command</a:t>
          </a:r>
          <a:r>
            <a:rPr lang="en-US" sz="2000" kern="1200" dirty="0"/>
            <a:t>",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"payload":{"name":"</a:t>
          </a:r>
          <a:r>
            <a:rPr lang="en-US" sz="2000" kern="1200" dirty="0" err="1"/>
            <a:t>set_car_motion</a:t>
          </a:r>
          <a:r>
            <a:rPr lang="en-US" sz="2000" kern="1200" dirty="0"/>
            <a:t>",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"params":{"velocity":0.3,"angular":0}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}}</a:t>
          </a:r>
        </a:p>
      </dsp:txBody>
      <dsp:txXfrm>
        <a:off x="125513" y="0"/>
        <a:ext cx="5995851" cy="1645875"/>
      </dsp:txXfrm>
    </dsp:sp>
    <dsp:sp modelId="{5A79EAD1-53CF-4A06-BCAB-57DD938E7CB4}">
      <dsp:nvSpPr>
        <dsp:cNvPr id="0" name=""/>
        <dsp:cNvSpPr/>
      </dsp:nvSpPr>
      <dsp:spPr>
        <a:xfrm>
          <a:off x="6735734" y="2226851"/>
          <a:ext cx="1803847" cy="55440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kern="1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rPr>
            <a:t>תגובה</a:t>
          </a:r>
          <a:endParaRPr lang="en-US" sz="3200" kern="1200" dirty="0">
            <a:solidFill>
              <a:schemeClr val="accent5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6735734" y="2226851"/>
        <a:ext cx="1803847" cy="554400"/>
      </dsp:txXfrm>
    </dsp:sp>
    <dsp:sp modelId="{225AEF7C-B0E5-41A1-8781-4EB48756C14A}">
      <dsp:nvSpPr>
        <dsp:cNvPr id="0" name=""/>
        <dsp:cNvSpPr/>
      </dsp:nvSpPr>
      <dsp:spPr>
        <a:xfrm rot="10800000">
          <a:off x="6313754" y="1788642"/>
          <a:ext cx="440440" cy="14553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BE815-2197-438A-82C1-445D40389976}">
      <dsp:nvSpPr>
        <dsp:cNvPr id="0" name=""/>
        <dsp:cNvSpPr/>
      </dsp:nvSpPr>
      <dsp:spPr>
        <a:xfrm>
          <a:off x="180207" y="1788642"/>
          <a:ext cx="5989996" cy="1455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{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he-IL" sz="2800" kern="1200" dirty="0"/>
            <a:t>"</a:t>
          </a:r>
          <a:r>
            <a:rPr lang="en-US" sz="2800" kern="1200" dirty="0" err="1"/>
            <a:t>type":"ack","payload</a:t>
          </a:r>
          <a:r>
            <a:rPr lang="en-US" sz="2800" kern="1200" dirty="0"/>
            <a:t>":{"</a:t>
          </a:r>
          <a:r>
            <a:rPr lang="en-US" sz="2800" kern="1200" dirty="0" err="1"/>
            <a:t>status":"ok</a:t>
          </a:r>
          <a:r>
            <a:rPr lang="en-US" sz="2800" kern="1200" dirty="0"/>
            <a:t>"}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}</a:t>
          </a:r>
        </a:p>
      </dsp:txBody>
      <dsp:txXfrm>
        <a:off x="180207" y="1788642"/>
        <a:ext cx="5989996" cy="1455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0DE75D-239D-AEC0-9B03-08A5839351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A1F6C-DB54-81A7-4FA4-A6C16B250D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507DB-5E8B-41F5-AD05-028D2B38030D}" type="datetimeFigureOut">
              <a:rPr lang="en-IL" smtClean="0"/>
              <a:t>11/03/2025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A19DE-66D0-6F49-AE86-92AA8F08A6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L"/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68001-991D-699C-059E-3B29EA995B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1BD84-9EEA-45BC-9A2D-CDBB407FAD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214843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16eb0963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16eb0963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he-IL" dirty="0"/>
              <a:t>כל המערכת בנויה במבנה </a:t>
            </a:r>
            <a:r>
              <a:rPr lang="en-US" b="1" dirty="0"/>
              <a:t>Client-Server </a:t>
            </a:r>
            <a:r>
              <a:rPr lang="he-IL" b="1" dirty="0"/>
              <a:t>מבוזר</a:t>
            </a:r>
            <a:r>
              <a:rPr lang="he-IL" dirty="0"/>
              <a:t>:</a:t>
            </a:r>
            <a:endParaRPr lang="he-IL" b="1" dirty="0"/>
          </a:p>
          <a:p>
            <a:pPr algn="r" rtl="1"/>
            <a:r>
              <a:rPr lang="he-IL" b="1" dirty="0"/>
              <a:t>הרעיון:</a:t>
            </a:r>
            <a:br>
              <a:rPr lang="he-IL" dirty="0"/>
            </a:br>
            <a:r>
              <a:rPr lang="he-IL" dirty="0"/>
              <a:t>ה-</a:t>
            </a:r>
            <a:r>
              <a:rPr lang="en-US" dirty="0"/>
              <a:t>Backend </a:t>
            </a:r>
            <a:r>
              <a:rPr lang="he-IL" dirty="0"/>
              <a:t>הוא מרכז השליטה (</a:t>
            </a:r>
            <a:r>
              <a:rPr lang="en-US" dirty="0"/>
              <a:t>Manager).</a:t>
            </a:r>
            <a:br>
              <a:rPr lang="en-US" dirty="0"/>
            </a:br>
            <a:r>
              <a:rPr lang="he-IL" dirty="0"/>
              <a:t>כל יחידה מחוברת ישירות אליו ומקבלת או שולחת מידע בפרוטוקול התואם לה.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b="1" dirty="0"/>
              <a:t>HTTP / MJPEG: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חד-כיווני (</a:t>
            </a:r>
            <a:r>
              <a:rPr lang="en-US" dirty="0"/>
              <a:t>Pi 5 → Backend).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מעביר פריימים ללא עיבוד בפורמט </a:t>
            </a:r>
            <a:r>
              <a:rPr lang="en-US" dirty="0"/>
              <a:t>JPEG </a:t>
            </a:r>
            <a:r>
              <a:rPr lang="he-IL" dirty="0"/>
              <a:t>רציף.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ה-</a:t>
            </a:r>
            <a:r>
              <a:rPr lang="en-US" dirty="0"/>
              <a:t>Backend </a:t>
            </a:r>
            <a:r>
              <a:rPr lang="he-IL" dirty="0"/>
              <a:t>מפיק מהזרם פריים ב-</a:t>
            </a:r>
            <a:r>
              <a:rPr lang="en-US" dirty="0"/>
              <a:t>Real Time </a:t>
            </a:r>
            <a:r>
              <a:rPr lang="he-IL" dirty="0"/>
              <a:t>ומריץ </a:t>
            </a:r>
            <a:r>
              <a:rPr lang="en-US" dirty="0"/>
              <a:t>YOLO.</a:t>
            </a:r>
          </a:p>
          <a:p>
            <a:pPr algn="r" rtl="1"/>
            <a:r>
              <a:rPr lang="en-US" b="1" dirty="0"/>
              <a:t>WebSocket: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דו-כיווני ורציף (</a:t>
            </a:r>
            <a:r>
              <a:rPr lang="en-US" dirty="0"/>
              <a:t>Full Duplex).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מאפשר שליחה וקבלה בו-זמנית ללא פתיחת חיבור מחדש.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משמש את </a:t>
            </a:r>
            <a:r>
              <a:rPr lang="en-US" dirty="0"/>
              <a:t>Frontend, Pi 4 </a:t>
            </a:r>
            <a:r>
              <a:rPr lang="he-IL" dirty="0"/>
              <a:t>ו-</a:t>
            </a:r>
            <a:r>
              <a:rPr lang="en-US" dirty="0"/>
              <a:t>ESP32 </a:t>
            </a:r>
            <a:r>
              <a:rPr lang="he-IL" dirty="0"/>
              <a:t>לשליחת פקודות ועדכונים רציפים.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פקודות נשלחות בפורמט </a:t>
            </a:r>
            <a:r>
              <a:rPr lang="en-US" dirty="0"/>
              <a:t>JSON </a:t>
            </a:r>
            <a:r>
              <a:rPr lang="he-IL" dirty="0"/>
              <a:t>קומפקטי לשמירה על רוחב פס נמוך.</a:t>
            </a:r>
          </a:p>
          <a:p>
            <a:pPr algn="r" rtl="1"/>
            <a:r>
              <a:rPr lang="en-US" b="1" dirty="0"/>
              <a:t>Serial UART: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תקשורת פנימית בין </a:t>
            </a:r>
            <a:r>
              <a:rPr lang="en-US" dirty="0"/>
              <a:t>Pi 5 </a:t>
            </a:r>
            <a:r>
              <a:rPr lang="he-IL" dirty="0"/>
              <a:t>למנועים ולמודול הדיבור.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פקודות לדוגמה: "</a:t>
            </a:r>
            <a:r>
              <a:rPr lang="en-US" dirty="0"/>
              <a:t>M 50 50" </a:t>
            </a:r>
            <a:r>
              <a:rPr lang="he-IL" dirty="0"/>
              <a:t>להנעה קדימה או "$</a:t>
            </a:r>
            <a:r>
              <a:rPr lang="en-US" dirty="0"/>
              <a:t>A004#" </a:t>
            </a:r>
            <a:r>
              <a:rPr lang="he-IL" dirty="0"/>
              <a:t>לפלט קולי.</a:t>
            </a:r>
          </a:p>
          <a:p>
            <a:pPr algn="r" rtl="1"/>
            <a:r>
              <a:rPr lang="en-US" b="1" dirty="0"/>
              <a:t>RF 2.4 GHz (PS2 Wireless):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חיבור אלחוטי פרטי עם דונגל </a:t>
            </a:r>
            <a:r>
              <a:rPr lang="en-US" dirty="0"/>
              <a:t>USB </a:t>
            </a:r>
            <a:r>
              <a:rPr lang="he-IL" dirty="0"/>
              <a:t>המזוהה כהתקן </a:t>
            </a:r>
            <a:r>
              <a:rPr lang="en-US" b="1" dirty="0"/>
              <a:t>HID</a:t>
            </a:r>
            <a:r>
              <a:rPr lang="en-US" dirty="0"/>
              <a:t> (GAMEPAD).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פרוטוקול דמוי </a:t>
            </a:r>
            <a:r>
              <a:rPr lang="en-US" dirty="0"/>
              <a:t>Bluetooth, Plug-and-Play, </a:t>
            </a:r>
            <a:r>
              <a:rPr lang="he-IL" dirty="0"/>
              <a:t>אין דרייברים נדרשים.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טווח שליטה ~15 מ׳ גם ללא חיבור רשת.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משמש לשליטה ישירה במקרה שהשרת הראשי לא זמין.</a:t>
            </a:r>
          </a:p>
        </p:txBody>
      </p:sp>
    </p:spTree>
    <p:extLst>
      <p:ext uri="{BB962C8B-B14F-4D97-AF65-F5344CB8AC3E}">
        <p14:creationId xmlns:p14="http://schemas.microsoft.com/office/powerpoint/2010/main" val="325778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33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b="1" dirty="0"/>
              <a:t>HTTP / MJPEG: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חד-כיווני (</a:t>
            </a:r>
            <a:r>
              <a:rPr lang="en-US" dirty="0"/>
              <a:t>Pi 5 → Backend).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מעביר פריימים ללא עיבוד בפורמט </a:t>
            </a:r>
            <a:r>
              <a:rPr lang="en-US" dirty="0"/>
              <a:t>JPEG </a:t>
            </a:r>
            <a:r>
              <a:rPr lang="he-IL" dirty="0"/>
              <a:t>רציף.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ה-</a:t>
            </a:r>
            <a:r>
              <a:rPr lang="en-US" dirty="0"/>
              <a:t>Backend </a:t>
            </a:r>
            <a:r>
              <a:rPr lang="he-IL" dirty="0"/>
              <a:t>מפיק מהזרם פריים ב-</a:t>
            </a:r>
            <a:r>
              <a:rPr lang="en-US" dirty="0"/>
              <a:t>Real Time </a:t>
            </a:r>
            <a:r>
              <a:rPr lang="he-IL" dirty="0"/>
              <a:t>ומריץ </a:t>
            </a:r>
            <a:r>
              <a:rPr lang="en-US" dirty="0"/>
              <a:t>YOLO.</a:t>
            </a:r>
          </a:p>
          <a:p>
            <a:pPr algn="r" rtl="1"/>
            <a:r>
              <a:rPr lang="en-US" b="1" dirty="0"/>
              <a:t>WebSocket: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דו-כיווני ורציף (</a:t>
            </a:r>
            <a:r>
              <a:rPr lang="en-US" dirty="0"/>
              <a:t>Full Duplex).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מאפשר שליחה וקבלה בו-זמנית ללא פתיחת חיבור מחדש.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משמש את </a:t>
            </a:r>
            <a:r>
              <a:rPr lang="en-US" dirty="0"/>
              <a:t>Frontend, Pi 4 </a:t>
            </a:r>
            <a:r>
              <a:rPr lang="he-IL" dirty="0"/>
              <a:t>ו-</a:t>
            </a:r>
            <a:r>
              <a:rPr lang="en-US" dirty="0"/>
              <a:t>ESP32 </a:t>
            </a:r>
            <a:r>
              <a:rPr lang="he-IL" dirty="0"/>
              <a:t>לשליחת פקודות ועדכונים רציפים.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פקודות נשלחות בפורמט </a:t>
            </a:r>
            <a:r>
              <a:rPr lang="en-US" dirty="0"/>
              <a:t>JSON </a:t>
            </a:r>
            <a:r>
              <a:rPr lang="he-IL" dirty="0"/>
              <a:t>קומפקטי לשמירה על רוחב פס נמוך.</a:t>
            </a:r>
          </a:p>
          <a:p>
            <a:pPr algn="r" rtl="1"/>
            <a:r>
              <a:rPr lang="en-US" b="1" dirty="0"/>
              <a:t>Serial UART: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תקשורת פנימית בין </a:t>
            </a:r>
            <a:r>
              <a:rPr lang="en-US" dirty="0"/>
              <a:t>Pi 5 </a:t>
            </a:r>
            <a:r>
              <a:rPr lang="he-IL" dirty="0"/>
              <a:t>למנועים ולמודול הדיבור.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פקודות לדוגמה: "</a:t>
            </a:r>
            <a:r>
              <a:rPr lang="en-US" dirty="0"/>
              <a:t>M 50 50" </a:t>
            </a:r>
            <a:r>
              <a:rPr lang="he-IL" dirty="0"/>
              <a:t>להנעה קדימה או "$</a:t>
            </a:r>
            <a:r>
              <a:rPr lang="en-US" dirty="0"/>
              <a:t>A004#" </a:t>
            </a:r>
            <a:r>
              <a:rPr lang="he-IL" dirty="0"/>
              <a:t>לפלט קולי.</a:t>
            </a:r>
          </a:p>
          <a:p>
            <a:pPr algn="r" rtl="1"/>
            <a:r>
              <a:rPr lang="en-US" b="1" dirty="0"/>
              <a:t>RF 2.4 GHz (PS2 Wireless):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חיבור אלחוטי פרטי עם דונגל </a:t>
            </a:r>
            <a:r>
              <a:rPr lang="en-US" dirty="0"/>
              <a:t>USB </a:t>
            </a:r>
            <a:r>
              <a:rPr lang="he-IL" dirty="0"/>
              <a:t>המזוהה כהתקן </a:t>
            </a:r>
            <a:r>
              <a:rPr lang="en-US" b="1" dirty="0"/>
              <a:t>HID</a:t>
            </a:r>
            <a:r>
              <a:rPr lang="en-US" dirty="0"/>
              <a:t> (GAMEPAD).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פרוטוקול דמוי </a:t>
            </a:r>
            <a:r>
              <a:rPr lang="en-US" dirty="0"/>
              <a:t>Bluetooth, Plug-and-Play, </a:t>
            </a:r>
            <a:r>
              <a:rPr lang="he-IL" dirty="0"/>
              <a:t>אין דרייברים נדרשים.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טווח שליטה ~15 מ׳ גם ללא חיבור רשת.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משמש לשליטה ישירה במקרה שהשרת הראשי לא זמין.</a:t>
            </a:r>
          </a:p>
        </p:txBody>
      </p:sp>
    </p:spTree>
    <p:extLst>
      <p:ext uri="{BB962C8B-B14F-4D97-AF65-F5344CB8AC3E}">
        <p14:creationId xmlns:p14="http://schemas.microsoft.com/office/powerpoint/2010/main" val="1783597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b="1" dirty="0"/>
              <a:t>HTTP / MJPEG: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חד-כיווני (</a:t>
            </a:r>
            <a:r>
              <a:rPr lang="en-US" dirty="0"/>
              <a:t>Pi 5 → Backend).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מעביר פריימים ללא עיבוד בפורמט </a:t>
            </a:r>
            <a:r>
              <a:rPr lang="en-US" dirty="0"/>
              <a:t>JPEG </a:t>
            </a:r>
            <a:r>
              <a:rPr lang="he-IL" dirty="0"/>
              <a:t>רציף.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ה-</a:t>
            </a:r>
            <a:r>
              <a:rPr lang="en-US" dirty="0"/>
              <a:t>Backend </a:t>
            </a:r>
            <a:r>
              <a:rPr lang="he-IL" dirty="0"/>
              <a:t>מפיק מהזרם פריים ב-</a:t>
            </a:r>
            <a:r>
              <a:rPr lang="en-US" dirty="0"/>
              <a:t>Real Time </a:t>
            </a:r>
            <a:r>
              <a:rPr lang="he-IL" dirty="0"/>
              <a:t>ומריץ </a:t>
            </a:r>
            <a:r>
              <a:rPr lang="en-US" dirty="0"/>
              <a:t>YOLO.</a:t>
            </a:r>
          </a:p>
          <a:p>
            <a:pPr algn="r" rtl="1"/>
            <a:r>
              <a:rPr lang="en-US" b="1" dirty="0"/>
              <a:t>WebSocket: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דו-כיווני ורציף (</a:t>
            </a:r>
            <a:r>
              <a:rPr lang="en-US" dirty="0"/>
              <a:t>Full Duplex).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מאפשר שליחה וקבלה בו-זמנית ללא פתיחת חיבור מחדש.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משמש את </a:t>
            </a:r>
            <a:r>
              <a:rPr lang="en-US" dirty="0"/>
              <a:t>Frontend, Pi 4 </a:t>
            </a:r>
            <a:r>
              <a:rPr lang="he-IL" dirty="0"/>
              <a:t>ו-</a:t>
            </a:r>
            <a:r>
              <a:rPr lang="en-US" dirty="0"/>
              <a:t>ESP32 </a:t>
            </a:r>
            <a:r>
              <a:rPr lang="he-IL" dirty="0"/>
              <a:t>לשליחת פקודות ועדכונים רציפים.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פקודות נשלחות בפורמט </a:t>
            </a:r>
            <a:r>
              <a:rPr lang="en-US" dirty="0"/>
              <a:t>JSON </a:t>
            </a:r>
            <a:r>
              <a:rPr lang="he-IL" dirty="0"/>
              <a:t>קומפקטי לשמירה על רוחב פס נמוך.</a:t>
            </a:r>
          </a:p>
          <a:p>
            <a:pPr algn="r" rtl="1"/>
            <a:r>
              <a:rPr lang="en-US" b="1" dirty="0"/>
              <a:t>Serial UART: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תקשורת פנימית בין </a:t>
            </a:r>
            <a:r>
              <a:rPr lang="en-US" dirty="0"/>
              <a:t>Pi 5 </a:t>
            </a:r>
            <a:r>
              <a:rPr lang="he-IL" dirty="0"/>
              <a:t>למנועים ולמודול הדיבור.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פקודות לדוגמה: "</a:t>
            </a:r>
            <a:r>
              <a:rPr lang="en-US" dirty="0"/>
              <a:t>M 50 50" </a:t>
            </a:r>
            <a:r>
              <a:rPr lang="he-IL" dirty="0"/>
              <a:t>להנעה קדימה או "$</a:t>
            </a:r>
            <a:r>
              <a:rPr lang="en-US" dirty="0"/>
              <a:t>A004#" </a:t>
            </a:r>
            <a:r>
              <a:rPr lang="he-IL" dirty="0"/>
              <a:t>לפלט קולי.</a:t>
            </a:r>
          </a:p>
          <a:p>
            <a:pPr algn="r" rtl="1"/>
            <a:r>
              <a:rPr lang="en-US" b="1" dirty="0"/>
              <a:t>RF 2.4 GHz (PS2 Wireless):</a:t>
            </a:r>
            <a:endParaRPr lang="en-US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חיבור אלחוטי פרטי עם דונגל </a:t>
            </a:r>
            <a:r>
              <a:rPr lang="en-US" dirty="0"/>
              <a:t>USB </a:t>
            </a:r>
            <a:r>
              <a:rPr lang="he-IL" dirty="0"/>
              <a:t>המזוהה כהתקן </a:t>
            </a:r>
            <a:r>
              <a:rPr lang="en-US" b="1" dirty="0"/>
              <a:t>HID</a:t>
            </a:r>
            <a:r>
              <a:rPr lang="en-US" dirty="0"/>
              <a:t> (GAMEPAD).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פרוטוקול דמוי </a:t>
            </a:r>
            <a:r>
              <a:rPr lang="en-US" dirty="0"/>
              <a:t>Bluetooth, Plug-and-Play, </a:t>
            </a:r>
            <a:r>
              <a:rPr lang="he-IL" dirty="0"/>
              <a:t>אין דרייברים נדרשים.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טווח שליטה ~15 מ׳ גם ללא חיבור רשת.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/>
              <a:t>משמש לשליטה ישירה במקרה שהשרת הראשי לא זמין.</a:t>
            </a:r>
          </a:p>
        </p:txBody>
      </p:sp>
    </p:spTree>
    <p:extLst>
      <p:ext uri="{BB962C8B-B14F-4D97-AF65-F5344CB8AC3E}">
        <p14:creationId xmlns:p14="http://schemas.microsoft.com/office/powerpoint/2010/main" val="1636322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1a9b18ff3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1a9b18ff3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6172C39A-54EF-F110-5E14-133CF8FF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1a9b18ff3_0_349:notes">
            <a:extLst>
              <a:ext uri="{FF2B5EF4-FFF2-40B4-BE49-F238E27FC236}">
                <a16:creationId xmlns:a16="http://schemas.microsoft.com/office/drawing/2014/main" id="{446A7E75-F4E6-CB73-5C5E-5A0051227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1a9b18ff3_0_349:notes">
            <a:extLst>
              <a:ext uri="{FF2B5EF4-FFF2-40B4-BE49-F238E27FC236}">
                <a16:creationId xmlns:a16="http://schemas.microsoft.com/office/drawing/2014/main" id="{1E2698E9-352E-8F7B-EE72-A98778ED1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189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68481713-998E-29C0-F4FD-527B99F3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1a9b18ff3_0_349:notes">
            <a:extLst>
              <a:ext uri="{FF2B5EF4-FFF2-40B4-BE49-F238E27FC236}">
                <a16:creationId xmlns:a16="http://schemas.microsoft.com/office/drawing/2014/main" id="{5967C457-00DC-EB9E-C7F6-7FBA39CCB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1a9b18ff3_0_349:notes">
            <a:extLst>
              <a:ext uri="{FF2B5EF4-FFF2-40B4-BE49-F238E27FC236}">
                <a16:creationId xmlns:a16="http://schemas.microsoft.com/office/drawing/2014/main" id="{C01AB6DA-0331-C70F-D0F1-3F0A3B7CA1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020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1a9b18ff3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1a9b18ff3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1a9b18ff3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1a9b18ff3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1a9b18ff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1a9b18ff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847A1228-1F1F-A52B-02CB-2FA22F1C5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1a9b18ff3_0_327:notes">
            <a:extLst>
              <a:ext uri="{FF2B5EF4-FFF2-40B4-BE49-F238E27FC236}">
                <a16:creationId xmlns:a16="http://schemas.microsoft.com/office/drawing/2014/main" id="{2D785536-6272-F716-D718-352A3ED7BE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1a9b18ff3_0_327:notes">
            <a:extLst>
              <a:ext uri="{FF2B5EF4-FFF2-40B4-BE49-F238E27FC236}">
                <a16:creationId xmlns:a16="http://schemas.microsoft.com/office/drawing/2014/main" id="{FD8C3096-D9EE-3F35-52B9-EC108D6AB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66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0F75A063-A329-29FD-7B34-67FEE1ED0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1a9b18ff3_0_327:notes">
            <a:extLst>
              <a:ext uri="{FF2B5EF4-FFF2-40B4-BE49-F238E27FC236}">
                <a16:creationId xmlns:a16="http://schemas.microsoft.com/office/drawing/2014/main" id="{4496DE4B-A47D-414A-6B35-1E52C1CE1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1a9b18ff3_0_327:notes">
            <a:extLst>
              <a:ext uri="{FF2B5EF4-FFF2-40B4-BE49-F238E27FC236}">
                <a16:creationId xmlns:a16="http://schemas.microsoft.com/office/drawing/2014/main" id="{9FF3C96E-4A14-8172-C1F4-366970E0C6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085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1533A2F5-1F4B-18A8-6FB6-48FD7A878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1a9b18ff3_0_327:notes">
            <a:extLst>
              <a:ext uri="{FF2B5EF4-FFF2-40B4-BE49-F238E27FC236}">
                <a16:creationId xmlns:a16="http://schemas.microsoft.com/office/drawing/2014/main" id="{E6236AD7-0D15-341F-E816-ED7118203C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1a9b18ff3_0_327:notes">
            <a:extLst>
              <a:ext uri="{FF2B5EF4-FFF2-40B4-BE49-F238E27FC236}">
                <a16:creationId xmlns:a16="http://schemas.microsoft.com/office/drawing/2014/main" id="{367C0B5D-C099-A874-0D62-8FD2FF55F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88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168520a7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168520a7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890B904B-6D97-B2A5-09CE-5E705009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1a9b18ff3_0_327:notes">
            <a:extLst>
              <a:ext uri="{FF2B5EF4-FFF2-40B4-BE49-F238E27FC236}">
                <a16:creationId xmlns:a16="http://schemas.microsoft.com/office/drawing/2014/main" id="{CC362A59-51B8-822B-E331-7EE68FBFCF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1a9b18ff3_0_327:notes">
            <a:extLst>
              <a:ext uri="{FF2B5EF4-FFF2-40B4-BE49-F238E27FC236}">
                <a16:creationId xmlns:a16="http://schemas.microsoft.com/office/drawing/2014/main" id="{6A277D50-49A5-8BC2-4AF8-B1D2E2261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309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0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713225" y="798800"/>
            <a:ext cx="48102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713450" y="3306650"/>
            <a:ext cx="3845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3035-C45E-6796-1C2D-465103D8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8012E-2A05-C14C-61E4-3F1FBFC35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10BB3-6787-CA5A-447F-0FA72B12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5EA1A-85FC-BD28-1426-8E237F97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DF18F-5DF7-E43D-46AD-C82697C9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4F3D-05DC-4928-9DEF-72CC11C8E9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5915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7_1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1725" y="535000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123675" y="1321050"/>
            <a:ext cx="4307100" cy="26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9700" y="1126650"/>
            <a:ext cx="42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39700" y="2011925"/>
            <a:ext cx="4207500" cy="11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6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6099675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6099525" y="2048031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6664950" y="1177616"/>
            <a:ext cx="1753800" cy="46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ctrTitle" idx="3"/>
          </p:nvPr>
        </p:nvSpPr>
        <p:spPr>
          <a:xfrm>
            <a:off x="725400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725400" y="2048013"/>
            <a:ext cx="232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725250" y="1177616"/>
            <a:ext cx="1753800" cy="46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/>
          </p:nvPr>
        </p:nvSpPr>
        <p:spPr>
          <a:xfrm>
            <a:off x="721725" y="535000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7"/>
          </p:nvPr>
        </p:nvSpPr>
        <p:spPr>
          <a:xfrm>
            <a:off x="6099675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6099525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6664950" y="3027019"/>
            <a:ext cx="1753800" cy="45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 idx="13"/>
          </p:nvPr>
        </p:nvSpPr>
        <p:spPr>
          <a:xfrm>
            <a:off x="725400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725250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725250" y="3027019"/>
            <a:ext cx="1753800" cy="45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 hasCustomPrompt="1"/>
          </p:nvPr>
        </p:nvSpPr>
        <p:spPr>
          <a:xfrm>
            <a:off x="3885400" y="689625"/>
            <a:ext cx="41412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1"/>
          </p:nvPr>
        </p:nvSpPr>
        <p:spPr>
          <a:xfrm>
            <a:off x="3885400" y="1421626"/>
            <a:ext cx="41412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title" idx="2" hasCustomPrompt="1"/>
          </p:nvPr>
        </p:nvSpPr>
        <p:spPr>
          <a:xfrm>
            <a:off x="3885400" y="2054274"/>
            <a:ext cx="41412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3"/>
          </p:nvPr>
        </p:nvSpPr>
        <p:spPr>
          <a:xfrm>
            <a:off x="3885400" y="2787298"/>
            <a:ext cx="41412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title" idx="4" hasCustomPrompt="1"/>
          </p:nvPr>
        </p:nvSpPr>
        <p:spPr>
          <a:xfrm>
            <a:off x="3885400" y="3419012"/>
            <a:ext cx="41412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5"/>
          </p:nvPr>
        </p:nvSpPr>
        <p:spPr>
          <a:xfrm>
            <a:off x="3885400" y="4152976"/>
            <a:ext cx="41412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11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59" r:id="rId6"/>
    <p:sldLayoutId id="2147483670" r:id="rId7"/>
    <p:sldLayoutId id="2147483672" r:id="rId8"/>
    <p:sldLayoutId id="2147483673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e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francisaboud" TargetMode="External"/><Relationship Id="rId3" Type="http://schemas.openxmlformats.org/officeDocument/2006/relationships/image" Target="../media/image4.png"/><Relationship Id="rId7" Type="http://schemas.openxmlformats.org/officeDocument/2006/relationships/hyperlink" Target="mailto:bshara.habib@e.Braude.ac.i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inkedin.com/in/bshara-habib/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hyperlink" Target="mailto:francis.about@e.Braude.ac.i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6B37E-3887-2C5F-3108-4732EA8A4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41" y="0"/>
            <a:ext cx="4619911" cy="1531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BFE83-331F-50B9-479A-B6AA68F7C477}"/>
              </a:ext>
            </a:extLst>
          </p:cNvPr>
          <p:cNvSpPr txBox="1"/>
          <p:nvPr/>
        </p:nvSpPr>
        <p:spPr>
          <a:xfrm>
            <a:off x="-2" y="163486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2400" dirty="0" err="1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פרוטקטורון</a:t>
            </a:r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– רובוט מגן בטכנולוגיות </a:t>
            </a:r>
            <a:r>
              <a:rPr lang="en-US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AI</a:t>
            </a:r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en-IL" sz="2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7F3E6-571E-4224-FFC4-FF975E81162D}"/>
              </a:ext>
            </a:extLst>
          </p:cNvPr>
          <p:cNvSpPr txBox="1"/>
          <p:nvPr/>
        </p:nvSpPr>
        <p:spPr>
          <a:xfrm>
            <a:off x="1" y="1997364"/>
            <a:ext cx="914399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  <a:spcAft>
                <a:spcPts val="600"/>
              </a:spcAft>
            </a:pPr>
            <a:r>
              <a:rPr lang="he-IL" sz="2400" b="1" kern="100" dirty="0">
                <a:solidFill>
                  <a:schemeClr val="accent5"/>
                </a:solidFill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המכללה האקדמית להנדסה </a:t>
            </a:r>
            <a:r>
              <a:rPr lang="he-IL" sz="2400" b="1" kern="100" dirty="0" err="1">
                <a:solidFill>
                  <a:schemeClr val="accent5"/>
                </a:solidFill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בראודה</a:t>
            </a:r>
            <a:r>
              <a:rPr lang="he-IL" sz="2400" b="1" kern="100" dirty="0">
                <a:solidFill>
                  <a:schemeClr val="accent5"/>
                </a:solidFill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כרמיאל</a:t>
            </a:r>
            <a:endParaRPr lang="en-IL" sz="2400" kern="100" dirty="0">
              <a:solidFill>
                <a:schemeClr val="accent5"/>
              </a:solidFill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C64D35C-2D2A-0C32-1804-0791C8488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410729"/>
              </p:ext>
            </p:extLst>
          </p:nvPr>
        </p:nvGraphicFramePr>
        <p:xfrm>
          <a:off x="2111295" y="2718965"/>
          <a:ext cx="4921405" cy="1495552"/>
        </p:xfrm>
        <a:graphic>
          <a:graphicData uri="http://schemas.openxmlformats.org/drawingml/2006/table">
            <a:tbl>
              <a:tblPr rtl="1" firstRow="1" firstCol="1" bandRow="1">
                <a:tableStyleId>{306799F8-075E-4A3A-A7F6-7FBC6576F1A4}</a:tableStyleId>
              </a:tblPr>
              <a:tblGrid>
                <a:gridCol w="2256594">
                  <a:extLst>
                    <a:ext uri="{9D8B030D-6E8A-4147-A177-3AD203B41FA5}">
                      <a16:colId xmlns:a16="http://schemas.microsoft.com/office/drawing/2014/main" val="2204481674"/>
                    </a:ext>
                  </a:extLst>
                </a:gridCol>
                <a:gridCol w="2664811">
                  <a:extLst>
                    <a:ext uri="{9D8B030D-6E8A-4147-A177-3AD203B41FA5}">
                      <a16:colId xmlns:a16="http://schemas.microsoft.com/office/drawing/2014/main" val="2876665017"/>
                    </a:ext>
                  </a:extLst>
                </a:gridCol>
              </a:tblGrid>
              <a:tr h="25072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1800" kern="100" dirty="0">
                          <a:solidFill>
                            <a:schemeClr val="accent5"/>
                          </a:solidFill>
                          <a:effectLst/>
                        </a:rPr>
                        <a:t>תפקיד</a:t>
                      </a:r>
                      <a:endParaRPr lang="en-IL" sz="1800" kern="100" dirty="0">
                        <a:solidFill>
                          <a:schemeClr val="accent5"/>
                        </a:solidFill>
                        <a:effectLst/>
                        <a:latin typeface="David" panose="020E0502060401010101" pitchFamily="34" charset="-79"/>
                        <a:ea typeface="Aptos" panose="020B00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1800" kern="100" dirty="0">
                          <a:solidFill>
                            <a:schemeClr val="accent5"/>
                          </a:solidFill>
                          <a:effectLst/>
                        </a:rPr>
                        <a:t>שם ומשפחה</a:t>
                      </a:r>
                      <a:endParaRPr lang="en-IL" sz="1800" kern="100" dirty="0">
                        <a:solidFill>
                          <a:schemeClr val="accent5"/>
                        </a:solidFill>
                        <a:effectLst/>
                        <a:latin typeface="David" panose="020E0502060401010101" pitchFamily="34" charset="-79"/>
                        <a:ea typeface="Aptos" panose="020B00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515291271"/>
                  </a:ext>
                </a:extLst>
              </a:tr>
              <a:tr h="25072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1800" kern="100" dirty="0">
                          <a:solidFill>
                            <a:schemeClr val="accent5"/>
                          </a:solidFill>
                          <a:effectLst/>
                        </a:rPr>
                        <a:t>סטודנט 1</a:t>
                      </a:r>
                      <a:endParaRPr lang="en-IL" sz="1800" kern="100" dirty="0">
                        <a:solidFill>
                          <a:schemeClr val="accent5"/>
                        </a:solidFill>
                        <a:effectLst/>
                        <a:latin typeface="David" panose="020E0502060401010101" pitchFamily="34" charset="-79"/>
                        <a:ea typeface="Aptos" panose="020B00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1800" kern="100" dirty="0">
                          <a:solidFill>
                            <a:schemeClr val="accent5"/>
                          </a:solidFill>
                          <a:effectLst/>
                        </a:rPr>
                        <a:t>בשארה חביב</a:t>
                      </a:r>
                      <a:endParaRPr lang="en-IL" sz="1800" kern="100" dirty="0">
                        <a:solidFill>
                          <a:schemeClr val="accent5"/>
                        </a:solidFill>
                        <a:effectLst/>
                        <a:latin typeface="David" panose="020E0502060401010101" pitchFamily="34" charset="-79"/>
                        <a:ea typeface="Aptos" panose="020B00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28960846"/>
                  </a:ext>
                </a:extLst>
              </a:tr>
              <a:tr h="25072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kern="100" dirty="0">
                          <a:solidFill>
                            <a:schemeClr val="accent5"/>
                          </a:solidFill>
                          <a:effectLst/>
                        </a:rPr>
                        <a:t> סטודנט </a:t>
                      </a:r>
                      <a:r>
                        <a:rPr lang="en-US" sz="1800" kern="100" dirty="0">
                          <a:solidFill>
                            <a:schemeClr val="accent5"/>
                          </a:solidFill>
                          <a:effectLst/>
                        </a:rPr>
                        <a:t>2</a:t>
                      </a:r>
                      <a:endParaRPr lang="en-IL" sz="1800" kern="100" dirty="0">
                        <a:solidFill>
                          <a:schemeClr val="accent5"/>
                        </a:solidFill>
                        <a:effectLst/>
                        <a:latin typeface="David" panose="020E0502060401010101" pitchFamily="34" charset="-79"/>
                        <a:ea typeface="Aptos" panose="020B00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1800" kern="100" dirty="0">
                          <a:solidFill>
                            <a:schemeClr val="accent5"/>
                          </a:solidFill>
                          <a:effectLst/>
                        </a:rPr>
                        <a:t>פרנסיס עבוד</a:t>
                      </a:r>
                      <a:endParaRPr lang="en-IL" sz="1800" kern="100" dirty="0">
                        <a:solidFill>
                          <a:schemeClr val="accent5"/>
                        </a:solidFill>
                        <a:effectLst/>
                        <a:latin typeface="David" panose="020E0502060401010101" pitchFamily="34" charset="-79"/>
                        <a:ea typeface="Aptos" panose="020B00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53417272"/>
                  </a:ext>
                </a:extLst>
              </a:tr>
              <a:tr h="25072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1800" kern="100" dirty="0">
                          <a:solidFill>
                            <a:schemeClr val="accent5"/>
                          </a:solidFill>
                          <a:effectLst/>
                        </a:rPr>
                        <a:t>מנחה אקדמי</a:t>
                      </a:r>
                      <a:endParaRPr lang="en-IL" sz="1800" kern="100" dirty="0">
                        <a:solidFill>
                          <a:schemeClr val="accent5"/>
                        </a:solidFill>
                        <a:effectLst/>
                        <a:latin typeface="David" panose="020E0502060401010101" pitchFamily="34" charset="-79"/>
                        <a:ea typeface="Aptos" panose="020B00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1800" kern="100" dirty="0" err="1">
                          <a:solidFill>
                            <a:schemeClr val="accent5"/>
                          </a:solidFill>
                          <a:effectLst/>
                        </a:rPr>
                        <a:t>אלחנדרו</a:t>
                      </a:r>
                      <a:r>
                        <a:rPr lang="he-IL" sz="1800" kern="100" dirty="0">
                          <a:solidFill>
                            <a:schemeClr val="accent5"/>
                          </a:solidFill>
                          <a:effectLst/>
                        </a:rPr>
                        <a:t> </a:t>
                      </a:r>
                      <a:r>
                        <a:rPr lang="he-IL" sz="1800" kern="100" dirty="0" err="1">
                          <a:solidFill>
                            <a:schemeClr val="accent5"/>
                          </a:solidFill>
                          <a:effectLst/>
                        </a:rPr>
                        <a:t>גוליחוב</a:t>
                      </a:r>
                      <a:endParaRPr lang="en-IL" sz="1800" kern="100" dirty="0">
                        <a:solidFill>
                          <a:schemeClr val="accent5"/>
                        </a:solidFill>
                        <a:effectLst/>
                        <a:latin typeface="David" panose="020E0502060401010101" pitchFamily="34" charset="-79"/>
                        <a:ea typeface="Aptos" panose="020B00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603973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DA2487F-A9FE-36FE-EAF9-4E4C3523B50F}"/>
              </a:ext>
            </a:extLst>
          </p:cNvPr>
          <p:cNvSpPr txBox="1"/>
          <p:nvPr/>
        </p:nvSpPr>
        <p:spPr>
          <a:xfrm>
            <a:off x="-44610" y="4335954"/>
            <a:ext cx="9143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2400" kern="100" dirty="0">
                <a:solidFill>
                  <a:schemeClr val="accent5"/>
                </a:solidFill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</a:t>
            </a:r>
            <a:r>
              <a:rPr lang="en-US" sz="2400" kern="100" dirty="0">
                <a:solidFill>
                  <a:schemeClr val="accent5"/>
                </a:solidFill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4.11.2025 </a:t>
            </a:r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י״ג בְּחֶשְׁוָן תשפ״ו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1C51C-BF7F-AD8A-61C5-8C30BD1AA72F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</a:t>
            </a:r>
            <a:endParaRPr lang="en-IL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256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099E-2D37-7D94-4CE4-7FFF21CDE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7132"/>
            <a:ext cx="8520600" cy="572700"/>
          </a:xfrm>
        </p:spPr>
        <p:txBody>
          <a:bodyPr/>
          <a:lstStyle/>
          <a:p>
            <a:pPr lvl="0" algn="ctr" rtl="1"/>
            <a:r>
              <a:rPr lang="he-IL" sz="5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שליטה מרחוק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47C2-A9D8-0EC3-E147-70CA98D04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731679"/>
            <a:ext cx="8520599" cy="459165"/>
          </a:xfrm>
        </p:spPr>
        <p:txBody>
          <a:bodyPr/>
          <a:lstStyle/>
          <a:p>
            <a:pPr marL="146050" indent="0" algn="ctr" rtl="1">
              <a:buNone/>
            </a:pPr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תפקידה בפרויקט</a:t>
            </a:r>
            <a:endParaRPr lang="he-IL" sz="240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he-IL" sz="240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he-IL" sz="2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en-IL" sz="240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1" name="Picture 10" descr="A close up of a device&#10;&#10;AI-generated content may be incorrect.">
            <a:extLst>
              <a:ext uri="{FF2B5EF4-FFF2-40B4-BE49-F238E27FC236}">
                <a16:creationId xmlns:a16="http://schemas.microsoft.com/office/drawing/2014/main" id="{6CFEFD52-F8CF-8E38-054B-8996C957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78" y="3984239"/>
            <a:ext cx="729010" cy="729010"/>
          </a:xfrm>
          <a:prstGeom prst="rect">
            <a:avLst/>
          </a:prstGeom>
        </p:spPr>
      </p:pic>
      <p:pic>
        <p:nvPicPr>
          <p:cNvPr id="15" name="Picture 14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CDF0E5A1-00D8-3284-FDBE-91AD2687D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93" y="4010265"/>
            <a:ext cx="729010" cy="729010"/>
          </a:xfrm>
          <a:prstGeom prst="rect">
            <a:avLst/>
          </a:prstGeom>
        </p:spPr>
      </p:pic>
      <p:pic>
        <p:nvPicPr>
          <p:cNvPr id="17" name="Picture 16" descr="A cartoon of a race car&#10;&#10;AI-generated content may be incorrect.">
            <a:extLst>
              <a:ext uri="{FF2B5EF4-FFF2-40B4-BE49-F238E27FC236}">
                <a16:creationId xmlns:a16="http://schemas.microsoft.com/office/drawing/2014/main" id="{C9040E7C-A0D1-78C8-E1F9-00F98584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15" y="3984239"/>
            <a:ext cx="729010" cy="729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3589D-4CE0-D60E-725F-A5A2DE7182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" t="8356" r="15740" b="30331"/>
          <a:stretch>
            <a:fillRect/>
          </a:stretch>
        </p:blipFill>
        <p:spPr bwMode="auto">
          <a:xfrm>
            <a:off x="2806484" y="1223796"/>
            <a:ext cx="3531029" cy="27604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007066-6EC4-32A5-0195-9153C7FF0BDF}"/>
              </a:ext>
            </a:extLst>
          </p:cNvPr>
          <p:cNvSpPr txBox="1"/>
          <p:nvPr/>
        </p:nvSpPr>
        <p:spPr>
          <a:xfrm>
            <a:off x="0" y="4765302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10</a:t>
            </a:r>
            <a:endParaRPr lang="en-IL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48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1856-5F86-ADE7-15F6-37BB9433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699"/>
            <a:ext cx="8520600" cy="572700"/>
          </a:xfrm>
        </p:spPr>
        <p:txBody>
          <a:bodyPr/>
          <a:lstStyle/>
          <a:p>
            <a:pPr algn="ctr" rtl="1"/>
            <a:r>
              <a:rPr lang="he-IL" sz="5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קולית</a:t>
            </a:r>
            <a:endParaRPr lang="he-IL" sz="5400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CDA6C75-A685-CAC5-AC3F-12BA00B47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262" y="4143586"/>
            <a:ext cx="619126" cy="619126"/>
          </a:xfrm>
        </p:spPr>
      </p:pic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C83AA96-CDAB-CA65-B1F8-120A4CE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435" y="4201870"/>
            <a:ext cx="621578" cy="621578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0F7117E-866A-6B77-EE56-5A3CB0DB0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174" y="4141133"/>
            <a:ext cx="621579" cy="62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88FE8-8EDD-95B1-FBA5-3AD69B27A6D1}"/>
              </a:ext>
            </a:extLst>
          </p:cNvPr>
          <p:cNvSpPr txBox="1"/>
          <p:nvPr/>
        </p:nvSpPr>
        <p:spPr>
          <a:xfrm>
            <a:off x="311700" y="918769"/>
            <a:ext cx="852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תפקידה בפרויקט</a:t>
            </a:r>
            <a:endParaRPr lang="he-IL" sz="240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1" name="Picture 10" descr="A close-up of a machine&#10;&#10;AI-generated content may be incorrect.">
            <a:extLst>
              <a:ext uri="{FF2B5EF4-FFF2-40B4-BE49-F238E27FC236}">
                <a16:creationId xmlns:a16="http://schemas.microsoft.com/office/drawing/2014/main" id="{2437BF68-1654-0ED6-674D-D8E199E373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650" t="36413" r="28416" b="11545"/>
          <a:stretch>
            <a:fillRect/>
          </a:stretch>
        </p:blipFill>
        <p:spPr>
          <a:xfrm rot="16200000">
            <a:off x="3151545" y="1124234"/>
            <a:ext cx="2840903" cy="3289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ECAA3-DCFC-B36A-C1CF-1FC7E5C34327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11</a:t>
            </a:r>
            <a:endParaRPr lang="en-IL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250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A2A3-AACD-5C34-A3CC-14B155D4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2000"/>
            <a:ext cx="8520600" cy="572700"/>
          </a:xfrm>
        </p:spPr>
        <p:txBody>
          <a:bodyPr/>
          <a:lstStyle/>
          <a:p>
            <a:pPr lvl="0" algn="ctr" rtl="1"/>
            <a:r>
              <a:rPr lang="he-IL" sz="5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אימות ובדיקה </a:t>
            </a:r>
          </a:p>
        </p:txBody>
      </p:sp>
      <p:pic>
        <p:nvPicPr>
          <p:cNvPr id="6" name="Content Placeholder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46C31C4-357F-6A84-ED03-6F2877175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4036740"/>
            <a:ext cx="710503" cy="710503"/>
          </a:xfrm>
        </p:spPr>
      </p:pic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AABE499-F63F-2EEA-7679-5AEAE93C3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797" y="4036740"/>
            <a:ext cx="710503" cy="710503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3A0614D-C16B-99FC-FDEA-0DFF05310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748" y="4036739"/>
            <a:ext cx="710503" cy="710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B792A-0747-DC6D-EB44-DC5F25C78B65}"/>
              </a:ext>
            </a:extLst>
          </p:cNvPr>
          <p:cNvSpPr txBox="1"/>
          <p:nvPr/>
        </p:nvSpPr>
        <p:spPr>
          <a:xfrm>
            <a:off x="-4" y="851176"/>
            <a:ext cx="9144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תפקידה בפרויקט</a:t>
            </a:r>
            <a:endParaRPr lang="he-IL" sz="240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ECE5B-055C-8725-6C62-E64D5D39B1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565" y="1296725"/>
            <a:ext cx="4018862" cy="272208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16E119-512D-625F-6F0C-95D6A0F9AEE5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12</a:t>
            </a:r>
            <a:endParaRPr lang="en-IL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816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F62F-4F4C-E4D1-FEA9-B6002AB4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312379"/>
            <a:ext cx="9144004" cy="816998"/>
          </a:xfrm>
        </p:spPr>
        <p:txBody>
          <a:bodyPr/>
          <a:lstStyle/>
          <a:p>
            <a:pPr algn="ctr" rtl="1"/>
            <a:r>
              <a:rPr lang="he-IL" sz="440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דיאגרמת בלוקים</a:t>
            </a:r>
            <a:endParaRPr lang="en-IL" sz="440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2A034-F658-37AC-9403-E6703A45B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" t="4460" r="3667" b="7116"/>
          <a:stretch>
            <a:fillRect/>
          </a:stretch>
        </p:blipFill>
        <p:spPr bwMode="auto">
          <a:xfrm>
            <a:off x="2218818" y="867012"/>
            <a:ext cx="5252901" cy="3916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3F857-4544-7E5B-80B9-C1A1042BDC20}"/>
              </a:ext>
            </a:extLst>
          </p:cNvPr>
          <p:cNvSpPr txBox="1"/>
          <p:nvPr/>
        </p:nvSpPr>
        <p:spPr>
          <a:xfrm>
            <a:off x="6701542" y="1129377"/>
            <a:ext cx="210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IL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E63A6-350E-B175-10C1-E463EF2E2513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13</a:t>
            </a:r>
            <a:endParaRPr lang="en-IL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7D110-89E0-492E-9D3D-B16EE71ECBE7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13</a:t>
            </a:r>
            <a:endParaRPr lang="en-IL">
              <a:solidFill>
                <a:schemeClr val="accent5"/>
              </a:solidFill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8867D110-89E0-492E-9D3D-B16EE71ECBE7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13</a:t>
            </a:r>
            <a:endParaRPr lang="en-IL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1005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6A9C0259-9E83-36F7-7F6A-81DD20D87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>
            <a:extLst>
              <a:ext uri="{FF2B5EF4-FFF2-40B4-BE49-F238E27FC236}">
                <a16:creationId xmlns:a16="http://schemas.microsoft.com/office/drawing/2014/main" id="{EF6A0C91-5C15-BE2D-E2D6-12B4D1D07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484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algn="ctr" rtl="1"/>
            <a:r>
              <a:rPr lang="he-IL" sz="5400" b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חוזקת שימוש ב </a:t>
            </a:r>
            <a:r>
              <a:rPr lang="en-US" sz="5400" b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AI</a:t>
            </a:r>
            <a:endParaRPr lang="he-IL" sz="5400" b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80" name="Google Shape;180;p34">
            <a:extLst>
              <a:ext uri="{FF2B5EF4-FFF2-40B4-BE49-F238E27FC236}">
                <a16:creationId xmlns:a16="http://schemas.microsoft.com/office/drawing/2014/main" id="{C5152041-1FF7-AABA-9B26-A64116686BC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95066" y="1066640"/>
            <a:ext cx="11946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>
            <a:extLst>
              <a:ext uri="{FF2B5EF4-FFF2-40B4-BE49-F238E27FC236}">
                <a16:creationId xmlns:a16="http://schemas.microsoft.com/office/drawing/2014/main" id="{5F91D0F1-14EF-5894-8CE4-E01E60627338}"/>
              </a:ext>
            </a:extLst>
          </p:cNvPr>
          <p:cNvPicPr preferRelativeResize="0"/>
          <p:nvPr/>
        </p:nvPicPr>
        <p:blipFill>
          <a:blip r:embed="rId5">
            <a:alphaModFix amt="37000"/>
          </a:blip>
          <a:stretch>
            <a:fillRect/>
          </a:stretch>
        </p:blipFill>
        <p:spPr>
          <a:xfrm>
            <a:off x="644855" y="127548"/>
            <a:ext cx="1489624" cy="9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1B19D-AE21-80C0-C2C4-9C87347B90B8}"/>
              </a:ext>
            </a:extLst>
          </p:cNvPr>
          <p:cNvSpPr txBox="1"/>
          <p:nvPr/>
        </p:nvSpPr>
        <p:spPr>
          <a:xfrm>
            <a:off x="0" y="47647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14</a:t>
            </a:r>
            <a:endParaRPr lang="en-IL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69341-11B2-CC0C-C8FD-7D678F36C803}"/>
              </a:ext>
            </a:extLst>
          </p:cNvPr>
          <p:cNvSpPr txBox="1"/>
          <p:nvPr/>
        </p:nvSpPr>
        <p:spPr>
          <a:xfrm>
            <a:off x="1450092" y="987156"/>
            <a:ext cx="6377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Auto Pilot</a:t>
            </a:r>
            <a:endParaRPr lang="en-IL" sz="240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Picture 7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BE0D6FC7-FB15-95EA-36ED-45A83716E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248" y="3822450"/>
            <a:ext cx="601921" cy="601921"/>
          </a:xfrm>
          <a:prstGeom prst="rect">
            <a:avLst/>
          </a:prstGeom>
        </p:spPr>
      </p:pic>
      <p:pic>
        <p:nvPicPr>
          <p:cNvPr id="11" name="Picture 10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F3A384A3-0D60-5B80-DE52-6380C4FDA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73" y="3822451"/>
            <a:ext cx="601920" cy="601920"/>
          </a:xfrm>
          <a:prstGeom prst="rect">
            <a:avLst/>
          </a:prstGeom>
        </p:spPr>
      </p:pic>
      <p:pic>
        <p:nvPicPr>
          <p:cNvPr id="3" name="video5778225545774898680">
            <a:hlinkClick r:id="" action="ppaction://media"/>
            <a:extLst>
              <a:ext uri="{FF2B5EF4-FFF2-40B4-BE49-F238E27FC236}">
                <a16:creationId xmlns:a16="http://schemas.microsoft.com/office/drawing/2014/main" id="{02821090-48CC-9916-D1FB-D293507DAB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50092" y="1400659"/>
            <a:ext cx="6377557" cy="33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2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12;p55">
            <a:extLst>
              <a:ext uri="{FF2B5EF4-FFF2-40B4-BE49-F238E27FC236}">
                <a16:creationId xmlns:a16="http://schemas.microsoft.com/office/drawing/2014/main" id="{3CEEEF27-499B-2E53-79C9-B2F6AE1244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48" y="1752032"/>
            <a:ext cx="3944405" cy="33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BF5DCE-0112-C67A-6037-68445AD0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7396"/>
            <a:ext cx="8520600" cy="572700"/>
          </a:xfrm>
        </p:spPr>
        <p:txBody>
          <a:bodyPr/>
          <a:lstStyle/>
          <a:p>
            <a:pPr algn="ctr" rtl="1"/>
            <a:r>
              <a:rPr lang="he-IL" sz="5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השרת (</a:t>
            </a:r>
            <a:r>
              <a:rPr lang="en-US" sz="5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SERVER</a:t>
            </a:r>
            <a:r>
              <a:rPr lang="he-IL" sz="5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9DB01-6ABF-63ED-B771-182E0131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816" y="884846"/>
            <a:ext cx="3850484" cy="2109078"/>
          </a:xfrm>
        </p:spPr>
        <p:txBody>
          <a:bodyPr/>
          <a:lstStyle/>
          <a:p>
            <a:pPr marL="342900" indent="-342900" algn="r" rtl="1"/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מספר שרתים במערכת</a:t>
            </a:r>
          </a:p>
          <a:p>
            <a:pPr marL="342900" indent="-342900" algn="r" rtl="1">
              <a:lnSpc>
                <a:spcPct val="200000"/>
              </a:lnSpc>
            </a:pPr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תפקיד השרת בפרויקט</a:t>
            </a:r>
          </a:p>
          <a:p>
            <a:pPr marL="342900" indent="-342900" algn="r" rtl="1">
              <a:lnSpc>
                <a:spcPct val="200000"/>
              </a:lnSpc>
            </a:pPr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אופן עבודת הרכיבים ביחד</a:t>
            </a:r>
          </a:p>
          <a:p>
            <a:pPr algn="r" rtl="1"/>
            <a:endParaRPr lang="en-IL" sz="2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DD1F7-FC18-558A-472C-BB86AFC694DB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15</a:t>
            </a:r>
            <a:endParaRPr lang="en-IL" dirty="0">
              <a:solidFill>
                <a:schemeClr val="accent5"/>
              </a:solidFill>
            </a:endParaRPr>
          </a:p>
        </p:txBody>
      </p:sp>
      <p:pic>
        <p:nvPicPr>
          <p:cNvPr id="6" name="Google Shape;612;p55">
            <a:extLst>
              <a:ext uri="{FF2B5EF4-FFF2-40B4-BE49-F238E27FC236}">
                <a16:creationId xmlns:a16="http://schemas.microsoft.com/office/drawing/2014/main" id="{23D250B2-7DB8-D299-7864-BB69205760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rcRect l="5418" t="8810" r="6032" b="34706"/>
          <a:stretch>
            <a:fillRect/>
          </a:stretch>
        </p:blipFill>
        <p:spPr>
          <a:xfrm>
            <a:off x="4981816" y="2993924"/>
            <a:ext cx="2940321" cy="193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E5462-A4E3-C451-3F6C-646FB5547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2095973"/>
            <a:ext cx="3533488" cy="1856121"/>
          </a:xfrm>
          <a:prstGeom prst="rect">
            <a:avLst/>
          </a:prstGeom>
        </p:spPr>
      </p:pic>
      <p:pic>
        <p:nvPicPr>
          <p:cNvPr id="15" name="Picture 14" descr="A screenshot of a hand scanner&#10;&#10;AI-generated content may be incorrect.">
            <a:extLst>
              <a:ext uri="{FF2B5EF4-FFF2-40B4-BE49-F238E27FC236}">
                <a16:creationId xmlns:a16="http://schemas.microsoft.com/office/drawing/2014/main" id="{54B121C0-1473-6F41-808E-EDB4AA1E4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553" y="3095270"/>
            <a:ext cx="2790846" cy="172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57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AAC1-35E9-4258-8448-8B56F33F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23406"/>
            <a:ext cx="8520600" cy="572700"/>
          </a:xfrm>
        </p:spPr>
        <p:txBody>
          <a:bodyPr/>
          <a:lstStyle/>
          <a:p>
            <a:pPr algn="ctr" rtl="1"/>
            <a:r>
              <a:rPr lang="he-IL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ארכיטקטורת השרתים והבקרה (</a:t>
            </a:r>
            <a:r>
              <a:rPr lang="en-US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(Server Architecture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E806-FDAB-46F5-95CE-0EC7070EB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896106"/>
            <a:ext cx="8520600" cy="4054265"/>
          </a:xfrm>
        </p:spPr>
        <p:txBody>
          <a:bodyPr/>
          <a:lstStyle/>
          <a:p>
            <a:pPr marL="146050" indent="0" algn="r" rtl="1">
              <a:buNone/>
            </a:pP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השרתים הם הליבה של המערכת – הם מחברים את כל היחידות יחד ומנהלים את זרימת המידע בזמן אמת.</a:t>
            </a:r>
            <a:endParaRPr lang="en-US" sz="24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146050" indent="0" algn="r" rtl="1">
              <a:buNone/>
            </a:pPr>
            <a:endParaRPr lang="he-IL" sz="9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השרת הראשי – המחשב הראשי</a:t>
            </a:r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(</a:t>
            </a:r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Backend</a:t>
            </a: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</a:p>
          <a:p>
            <a:pPr algn="r" rtl="1">
              <a:lnSpc>
                <a:spcPct val="150000"/>
              </a:lnSpc>
            </a:pP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השרת המשני – </a:t>
            </a:r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Raspberry Pi 5</a:t>
            </a:r>
            <a:endParaRPr lang="he-IL" sz="24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שרת מחוות – </a:t>
            </a:r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Raspberry Pi 4</a:t>
            </a:r>
            <a:endParaRPr lang="he-IL" sz="24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יחידת חיישנים – </a:t>
            </a:r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ESP32</a:t>
            </a:r>
            <a:endParaRPr lang="he-IL" sz="24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בקר</a:t>
            </a:r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PS2 </a:t>
            </a: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 אלחוטי (</a:t>
            </a:r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Fallback</a:t>
            </a: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  <a:endParaRPr lang="en-US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51189FD-39F2-01B5-B7B0-F54955C6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982" y="3999941"/>
            <a:ext cx="810017" cy="810017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3CFFC5E-D9AC-4627-E2EC-B586A5FF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96" y="4010076"/>
            <a:ext cx="810018" cy="810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5ED35-D055-7193-71AD-D49C39D32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428" y="2923238"/>
            <a:ext cx="810017" cy="810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32347-6F9F-9F5E-5150-E145399F4E3D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15</a:t>
            </a:r>
            <a:endParaRPr lang="en-IL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70C44-91C2-458A-B70E-8D2F2BA07D48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16</a:t>
            </a:r>
            <a:endParaRPr lang="en-IL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5744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3348-DD0C-E6BA-A79D-FA611107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0102"/>
            <a:ext cx="8710680" cy="572700"/>
          </a:xfrm>
        </p:spPr>
        <p:txBody>
          <a:bodyPr/>
          <a:lstStyle/>
          <a:p>
            <a:pPr algn="ctr" rtl="1"/>
            <a:r>
              <a:rPr lang="he-IL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ארכיטקטורת הרשת </a:t>
            </a:r>
            <a:r>
              <a:rPr lang="en-US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(Communication Architecture)</a:t>
            </a:r>
            <a:endParaRPr lang="en-IL" sz="4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59F73-E3BA-5D29-839B-CA4C68210E1E}"/>
              </a:ext>
            </a:extLst>
          </p:cNvPr>
          <p:cNvSpPr txBox="1"/>
          <p:nvPr/>
        </p:nvSpPr>
        <p:spPr>
          <a:xfrm>
            <a:off x="0" y="47509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17</a:t>
            </a:r>
            <a:endParaRPr lang="en-IL" dirty="0">
              <a:solidFill>
                <a:schemeClr val="accent5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CE6E74-A23E-2868-F255-ABBB59156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669292"/>
              </p:ext>
            </p:extLst>
          </p:nvPr>
        </p:nvGraphicFramePr>
        <p:xfrm>
          <a:off x="144142" y="840147"/>
          <a:ext cx="8756618" cy="3723295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409871">
                  <a:extLst>
                    <a:ext uri="{9D8B030D-6E8A-4147-A177-3AD203B41FA5}">
                      <a16:colId xmlns:a16="http://schemas.microsoft.com/office/drawing/2014/main" val="2726419650"/>
                    </a:ext>
                  </a:extLst>
                </a:gridCol>
                <a:gridCol w="2986440">
                  <a:extLst>
                    <a:ext uri="{9D8B030D-6E8A-4147-A177-3AD203B41FA5}">
                      <a16:colId xmlns:a16="http://schemas.microsoft.com/office/drawing/2014/main" val="69879848"/>
                    </a:ext>
                  </a:extLst>
                </a:gridCol>
                <a:gridCol w="1022506">
                  <a:extLst>
                    <a:ext uri="{9D8B030D-6E8A-4147-A177-3AD203B41FA5}">
                      <a16:colId xmlns:a16="http://schemas.microsoft.com/office/drawing/2014/main" val="3130067412"/>
                    </a:ext>
                  </a:extLst>
                </a:gridCol>
                <a:gridCol w="2337801">
                  <a:extLst>
                    <a:ext uri="{9D8B030D-6E8A-4147-A177-3AD203B41FA5}">
                      <a16:colId xmlns:a16="http://schemas.microsoft.com/office/drawing/2014/main" val="3281462218"/>
                    </a:ext>
                  </a:extLst>
                </a:gridCol>
              </a:tblGrid>
              <a:tr h="363625">
                <a:tc>
                  <a:txBody>
                    <a:bodyPr/>
                    <a:lstStyle/>
                    <a:p>
                      <a:pPr algn="ctr"/>
                      <a:r>
                        <a:rPr lang="he-IL" sz="2400" dirty="0"/>
                        <a:t>רכיב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/>
                        <a:t>סוג חיבור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/>
                        <a:t>פורט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/>
                        <a:t>תפקיד עיקרי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6189569"/>
                  </a:ext>
                </a:extLst>
              </a:tr>
              <a:tr h="5493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Frontend (React)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WebSocket ↔ 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b="1" dirty="0"/>
                        <a:t> + שליטה וידנית </a:t>
                      </a:r>
                      <a:r>
                        <a:rPr lang="en-US" sz="1800" b="1" dirty="0"/>
                        <a:t>UI </a:t>
                      </a:r>
                      <a:r>
                        <a:rPr lang="he-IL" sz="1800" b="1" dirty="0"/>
                        <a:t>וידאו חי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842552"/>
                  </a:ext>
                </a:extLst>
              </a:tr>
              <a:tr h="549365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Pi 5 Robot 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WebSocket ↔ 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8001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b="1" dirty="0"/>
                        <a:t>ביצוע פקודות פיזיות + טלמטריה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124215"/>
                  </a:ext>
                </a:extLst>
              </a:tr>
              <a:tr h="481004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Video Stream (Pi 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HTTP MJPEG ↦ 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9080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b="1" dirty="0"/>
                        <a:t>שידור וידאו נקי לזיהוי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978481"/>
                  </a:ext>
                </a:extLst>
              </a:tr>
              <a:tr h="418912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Pi 4 Gestures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WebSocket ↦ 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b="1" dirty="0"/>
                        <a:t>שליחת מחוות יד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329818"/>
                  </a:ext>
                </a:extLst>
              </a:tr>
              <a:tr h="44593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ESP32 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WebSocket ↦ 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b="1" dirty="0"/>
                        <a:t>עדכוני צבע ומרחק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367693"/>
                  </a:ext>
                </a:extLst>
              </a:tr>
              <a:tr h="549365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PS2 Wireless ↔ Pi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USB RF 2.4 GHz (HID)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b="1" dirty="0"/>
                        <a:t>שליטה ישירה במקרה נפילה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506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91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3348-DD0C-E6BA-A79D-FA611107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0102"/>
            <a:ext cx="8710680" cy="572700"/>
          </a:xfrm>
        </p:spPr>
        <p:txBody>
          <a:bodyPr/>
          <a:lstStyle/>
          <a:p>
            <a:pPr algn="ctr" rtl="1"/>
            <a:r>
              <a:rPr lang="he-IL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פרוטוקולי תקשורת </a:t>
            </a:r>
            <a:r>
              <a:rPr lang="en-US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Protocols Overview)</a:t>
            </a:r>
            <a:r>
              <a:rPr lang="he-IL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  <a:endParaRPr lang="en-IL" sz="4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59F73-E3BA-5D29-839B-CA4C68210E1E}"/>
              </a:ext>
            </a:extLst>
          </p:cNvPr>
          <p:cNvSpPr txBox="1"/>
          <p:nvPr/>
        </p:nvSpPr>
        <p:spPr>
          <a:xfrm>
            <a:off x="0" y="47509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18</a:t>
            </a:r>
            <a:endParaRPr lang="en-IL" dirty="0">
              <a:solidFill>
                <a:schemeClr val="accent5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DF3BEF-FC1E-47A3-BDCB-68C510993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3818325"/>
              </p:ext>
            </p:extLst>
          </p:nvPr>
        </p:nvGraphicFramePr>
        <p:xfrm>
          <a:off x="1018002" y="752802"/>
          <a:ext cx="7486368" cy="3904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881360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3348-DD0C-E6BA-A79D-FA611107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0102"/>
            <a:ext cx="8710680" cy="572700"/>
          </a:xfrm>
        </p:spPr>
        <p:txBody>
          <a:bodyPr/>
          <a:lstStyle/>
          <a:p>
            <a:pPr algn="ctr" rtl="1"/>
            <a:r>
              <a:rPr lang="he-IL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זרימת המידע (</a:t>
            </a:r>
            <a:r>
              <a:rPr lang="en-US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Data Flow</a:t>
            </a:r>
            <a:r>
              <a:rPr lang="he-IL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  <a:endParaRPr lang="en-IL" sz="4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59F73-E3BA-5D29-839B-CA4C68210E1E}"/>
              </a:ext>
            </a:extLst>
          </p:cNvPr>
          <p:cNvSpPr txBox="1"/>
          <p:nvPr/>
        </p:nvSpPr>
        <p:spPr>
          <a:xfrm>
            <a:off x="0" y="47509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19</a:t>
            </a:r>
            <a:endParaRPr lang="en-IL" dirty="0">
              <a:solidFill>
                <a:schemeClr val="accent5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DF3BEF-FC1E-47A3-BDCB-68C510993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0998380"/>
              </p:ext>
            </p:extLst>
          </p:nvPr>
        </p:nvGraphicFramePr>
        <p:xfrm>
          <a:off x="413514" y="752802"/>
          <a:ext cx="8418786" cy="3828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6470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6991250" y="0"/>
            <a:ext cx="1727806" cy="110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 rotWithShape="1">
          <a:blip r:embed="rId4">
            <a:alphaModFix amt="96000"/>
          </a:blip>
          <a:srcRect l="9918" t="2758" b="4365"/>
          <a:stretch/>
        </p:blipFill>
        <p:spPr>
          <a:xfrm rot="-206042">
            <a:off x="5154384" y="323325"/>
            <a:ext cx="2454253" cy="34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 rotWithShape="1">
          <a:blip r:embed="rId5">
            <a:alphaModFix/>
          </a:blip>
          <a:srcRect l="1760" t="19268" r="8416" b="12666"/>
          <a:stretch/>
        </p:blipFill>
        <p:spPr>
          <a:xfrm>
            <a:off x="76717" y="4005375"/>
            <a:ext cx="8924401" cy="10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 rotWithShape="1">
          <a:blip r:embed="rId6">
            <a:alphaModFix/>
          </a:blip>
          <a:srcRect l="6429" t="16657" r="6568" b="11296"/>
          <a:stretch/>
        </p:blipFill>
        <p:spPr>
          <a:xfrm rot="238339">
            <a:off x="995355" y="3669771"/>
            <a:ext cx="7955717" cy="172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1"/>
          <p:cNvPicPr preferRelativeResize="0"/>
          <p:nvPr/>
        </p:nvPicPr>
        <p:blipFill rotWithShape="1">
          <a:blip r:embed="rId7">
            <a:alphaModFix/>
          </a:blip>
          <a:srcRect l="2099" t="5472" r="5015" b="9543"/>
          <a:stretch/>
        </p:blipFill>
        <p:spPr>
          <a:xfrm>
            <a:off x="3370558" y="1217675"/>
            <a:ext cx="5747476" cy="38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530697" y="1003699"/>
            <a:ext cx="1470429" cy="94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>
            <a:spLocks noGrp="1"/>
          </p:cNvSpPr>
          <p:nvPr>
            <p:ph type="ctrTitle"/>
          </p:nvPr>
        </p:nvSpPr>
        <p:spPr>
          <a:xfrm flipH="1">
            <a:off x="192505" y="137182"/>
            <a:ext cx="4780708" cy="8355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5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הבעיות המרכזיות</a:t>
            </a:r>
            <a:endParaRPr sz="5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D27A3-8397-61D8-388F-28A824A8CBE6}"/>
              </a:ext>
            </a:extLst>
          </p:cNvPr>
          <p:cNvSpPr txBox="1"/>
          <p:nvPr/>
        </p:nvSpPr>
        <p:spPr>
          <a:xfrm>
            <a:off x="401213" y="880199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he-IL" altLang="en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פעילות חבלנית</a:t>
            </a:r>
          </a:p>
          <a:p>
            <a:pPr marL="342900" indent="-342900" algn="r" rt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he-IL" altLang="en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כניסת חיילים לארצי האויב</a:t>
            </a:r>
          </a:p>
          <a:p>
            <a:pPr marL="342900" indent="-342900" algn="r" rt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he-IL" altLang="en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שברי יירוט ונפלים</a:t>
            </a:r>
          </a:p>
          <a:p>
            <a:pPr marL="342900" indent="-342900" algn="r" rt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he-IL" altLang="en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איבוד חיי אדם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01A09-8AB0-553A-810E-10DA54498259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tx2"/>
                </a:solidFill>
              </a:rPr>
              <a:t>2</a:t>
            </a:r>
            <a:endParaRPr lang="en-IL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3348-DD0C-E6BA-A79D-FA611107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0102"/>
            <a:ext cx="8710680" cy="572700"/>
          </a:xfrm>
        </p:spPr>
        <p:txBody>
          <a:bodyPr/>
          <a:lstStyle/>
          <a:p>
            <a:pPr algn="ctr" rtl="1"/>
            <a:r>
              <a:rPr lang="he-IL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ניהול רשת ואמינות (</a:t>
            </a:r>
            <a:r>
              <a:rPr lang="en-US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(Network Management</a:t>
            </a:r>
            <a:endParaRPr lang="en-IL" sz="4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59F73-E3BA-5D29-839B-CA4C68210E1E}"/>
              </a:ext>
            </a:extLst>
          </p:cNvPr>
          <p:cNvSpPr txBox="1"/>
          <p:nvPr/>
        </p:nvSpPr>
        <p:spPr>
          <a:xfrm>
            <a:off x="0" y="47509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20</a:t>
            </a:r>
            <a:endParaRPr lang="en-IL" dirty="0">
              <a:solidFill>
                <a:schemeClr val="accent5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DF3BEF-FC1E-47A3-BDCB-68C510993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38385"/>
              </p:ext>
            </p:extLst>
          </p:nvPr>
        </p:nvGraphicFramePr>
        <p:xfrm>
          <a:off x="204952" y="752802"/>
          <a:ext cx="8817428" cy="3998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7229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3348-DD0C-E6BA-A79D-FA611107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0102"/>
            <a:ext cx="8710680" cy="572700"/>
          </a:xfrm>
        </p:spPr>
        <p:txBody>
          <a:bodyPr/>
          <a:lstStyle/>
          <a:p>
            <a:pPr algn="ctr" rtl="1"/>
            <a:r>
              <a:rPr lang="he-IL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דוגמה לשלחה פקודה מ </a:t>
            </a:r>
            <a:r>
              <a:rPr lang="en-US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Backend</a:t>
            </a:r>
            <a:r>
              <a:rPr lang="he-IL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ל </a:t>
            </a:r>
            <a:r>
              <a:rPr lang="en-US" sz="320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RPi</a:t>
            </a:r>
            <a:r>
              <a:rPr lang="en-US" sz="32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5</a:t>
            </a:r>
            <a:endParaRPr lang="he-IL" sz="32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59F73-E3BA-5D29-839B-CA4C68210E1E}"/>
              </a:ext>
            </a:extLst>
          </p:cNvPr>
          <p:cNvSpPr txBox="1"/>
          <p:nvPr/>
        </p:nvSpPr>
        <p:spPr>
          <a:xfrm>
            <a:off x="0" y="47509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21</a:t>
            </a:r>
            <a:endParaRPr lang="en-IL" dirty="0">
              <a:solidFill>
                <a:schemeClr val="accent5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DF3BEF-FC1E-47A3-BDCB-68C510993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3742173"/>
              </p:ext>
            </p:extLst>
          </p:nvPr>
        </p:nvGraphicFramePr>
        <p:xfrm>
          <a:off x="204950" y="1027611"/>
          <a:ext cx="8817429" cy="3243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604397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79BF-EB36-7B28-78C0-ABD086F1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697"/>
            <a:ext cx="8520600" cy="722136"/>
          </a:xfrm>
        </p:spPr>
        <p:txBody>
          <a:bodyPr/>
          <a:lstStyle/>
          <a:p>
            <a:pPr algn="ctr" rtl="1"/>
            <a:r>
              <a:rPr lang="he-IL" sz="5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שיפורים</a:t>
            </a:r>
            <a:endParaRPr lang="en-IL" sz="5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8407EF-DE69-0196-C925-06540A428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60609"/>
              </p:ext>
            </p:extLst>
          </p:nvPr>
        </p:nvGraphicFramePr>
        <p:xfrm>
          <a:off x="412596" y="834421"/>
          <a:ext cx="8520600" cy="2477306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443129">
                  <a:extLst>
                    <a:ext uri="{9D8B030D-6E8A-4147-A177-3AD203B41FA5}">
                      <a16:colId xmlns:a16="http://schemas.microsoft.com/office/drawing/2014/main" val="1898457217"/>
                    </a:ext>
                  </a:extLst>
                </a:gridCol>
                <a:gridCol w="2610051">
                  <a:extLst>
                    <a:ext uri="{9D8B030D-6E8A-4147-A177-3AD203B41FA5}">
                      <a16:colId xmlns:a16="http://schemas.microsoft.com/office/drawing/2014/main" val="3888958129"/>
                    </a:ext>
                  </a:extLst>
                </a:gridCol>
                <a:gridCol w="3467420">
                  <a:extLst>
                    <a:ext uri="{9D8B030D-6E8A-4147-A177-3AD203B41FA5}">
                      <a16:colId xmlns:a16="http://schemas.microsoft.com/office/drawing/2014/main" val="2810176045"/>
                    </a:ext>
                  </a:extLst>
                </a:gridCol>
              </a:tblGrid>
              <a:tr h="644293">
                <a:tc>
                  <a:txBody>
                    <a:bodyPr/>
                    <a:lstStyle/>
                    <a:p>
                      <a:pPr algn="ctr" rtl="1"/>
                      <a:r>
                        <a:rPr lang="he-IL" sz="2400" dirty="0"/>
                        <a:t>שדרוג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400" dirty="0"/>
                        <a:t>היה בספר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400" dirty="0"/>
                        <a:t>הסוג</a:t>
                      </a:r>
                      <a:endParaRPr lang="en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369563"/>
                  </a:ext>
                </a:extLst>
              </a:tr>
              <a:tr h="6442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YOLOv</a:t>
                      </a:r>
                      <a:r>
                        <a:rPr lang="he-IL" sz="2400" dirty="0"/>
                        <a:t>11</a:t>
                      </a:r>
                      <a:r>
                        <a:rPr lang="en-US" sz="2400" dirty="0"/>
                        <a:t>m / </a:t>
                      </a:r>
                      <a:r>
                        <a:rPr lang="en-US" sz="2400" dirty="0" err="1"/>
                        <a:t>YOLOv</a:t>
                      </a:r>
                      <a:r>
                        <a:rPr lang="he-IL" sz="2400" dirty="0"/>
                        <a:t>11</a:t>
                      </a:r>
                      <a:r>
                        <a:rPr lang="en-US" sz="2400" dirty="0"/>
                        <a:t>s / </a:t>
                      </a:r>
                      <a:r>
                        <a:rPr lang="en-US" sz="2400" dirty="0" err="1"/>
                        <a:t>YOLOv</a:t>
                      </a:r>
                      <a:r>
                        <a:rPr lang="he-IL" sz="2400" dirty="0"/>
                        <a:t>11</a:t>
                      </a:r>
                      <a:r>
                        <a:rPr lang="en-US" sz="2400" dirty="0"/>
                        <a:t>n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YOLOv8x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/>
                        <a:t>אלגוריתם למידת מכונה </a:t>
                      </a:r>
                      <a:r>
                        <a:rPr lang="he-IL" sz="2400" dirty="0" err="1"/>
                        <a:t>לרספברי</a:t>
                      </a:r>
                      <a:r>
                        <a:rPr lang="he-IL" sz="2400" dirty="0"/>
                        <a:t> 5</a:t>
                      </a:r>
                      <a:endParaRPr lang="en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967277"/>
                  </a:ext>
                </a:extLst>
              </a:tr>
              <a:tr h="644293">
                <a:tc>
                  <a:txBody>
                    <a:bodyPr/>
                    <a:lstStyle/>
                    <a:p>
                      <a:pPr algn="ctr"/>
                      <a:r>
                        <a:rPr lang="he-IL" sz="2400" dirty="0"/>
                        <a:t>זיהוי אובייקט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/>
                        <a:t>מניעת התנגשויות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/>
                        <a:t>שינוי תפקיד חיישן המרחק</a:t>
                      </a:r>
                      <a:endParaRPr lang="en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8077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37B8D1-F922-769A-D9E7-5445E9C5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582721"/>
              </p:ext>
            </p:extLst>
          </p:nvPr>
        </p:nvGraphicFramePr>
        <p:xfrm>
          <a:off x="412596" y="3311727"/>
          <a:ext cx="8520599" cy="1467253"/>
        </p:xfrm>
        <a:graphic>
          <a:graphicData uri="http://schemas.openxmlformats.org/drawingml/2006/table">
            <a:tbl>
              <a:tblPr bandRow="1">
                <a:tableStyleId>{E929F9F4-4A8F-4326-A1B4-22849713DDAB}</a:tableStyleId>
              </a:tblPr>
              <a:tblGrid>
                <a:gridCol w="2443129">
                  <a:extLst>
                    <a:ext uri="{9D8B030D-6E8A-4147-A177-3AD203B41FA5}">
                      <a16:colId xmlns:a16="http://schemas.microsoft.com/office/drawing/2014/main" val="79495083"/>
                    </a:ext>
                  </a:extLst>
                </a:gridCol>
                <a:gridCol w="2610050">
                  <a:extLst>
                    <a:ext uri="{9D8B030D-6E8A-4147-A177-3AD203B41FA5}">
                      <a16:colId xmlns:a16="http://schemas.microsoft.com/office/drawing/2014/main" val="92873083"/>
                    </a:ext>
                  </a:extLst>
                </a:gridCol>
                <a:gridCol w="3467420">
                  <a:extLst>
                    <a:ext uri="{9D8B030D-6E8A-4147-A177-3AD203B41FA5}">
                      <a16:colId xmlns:a16="http://schemas.microsoft.com/office/drawing/2014/main" val="365269909"/>
                    </a:ext>
                  </a:extLst>
                </a:gridCol>
              </a:tblGrid>
              <a:tr h="6442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Ps2 controller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/>
                        <a:t>לא מפורט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Remote controller</a:t>
                      </a:r>
                      <a:endParaRPr lang="en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93735"/>
                  </a:ext>
                </a:extLst>
              </a:tr>
              <a:tr h="6442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MediaPipe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/>
                        <a:t>לא כתוב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dirty="0"/>
                        <a:t>אלגוריתם למידת מכונה </a:t>
                      </a:r>
                      <a:r>
                        <a:rPr lang="he-IL" sz="2400" dirty="0" err="1"/>
                        <a:t>לרספברי</a:t>
                      </a:r>
                      <a:r>
                        <a:rPr lang="he-IL" sz="2400" dirty="0"/>
                        <a:t> 4</a:t>
                      </a:r>
                      <a:endParaRPr lang="en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690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0A5D886-4DAF-22E1-7576-5E552E189179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22</a:t>
            </a:r>
            <a:endParaRPr lang="en-IL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0615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1" y="222765"/>
            <a:ext cx="91439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800" b="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אבני היסוד האקדמיות של הפרויקט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2D4B73-BD0A-FC52-CFA6-68735EF3F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350678"/>
              </p:ext>
            </p:extLst>
          </p:nvPr>
        </p:nvGraphicFramePr>
        <p:xfrm>
          <a:off x="390525" y="786528"/>
          <a:ext cx="8362802" cy="3733589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181401">
                  <a:extLst>
                    <a:ext uri="{9D8B030D-6E8A-4147-A177-3AD203B41FA5}">
                      <a16:colId xmlns:a16="http://schemas.microsoft.com/office/drawing/2014/main" val="2803683237"/>
                    </a:ext>
                  </a:extLst>
                </a:gridCol>
                <a:gridCol w="4181401">
                  <a:extLst>
                    <a:ext uri="{9D8B030D-6E8A-4147-A177-3AD203B41FA5}">
                      <a16:colId xmlns:a16="http://schemas.microsoft.com/office/drawing/2014/main" val="467352491"/>
                    </a:ext>
                  </a:extLst>
                </a:gridCol>
              </a:tblGrid>
              <a:tr h="6247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400" dirty="0">
                          <a:solidFill>
                            <a:schemeClr val="bg1"/>
                          </a:solidFill>
                        </a:rPr>
                        <a:t>תיאור</a:t>
                      </a:r>
                      <a:endParaRPr lang="he-IL" sz="24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Squada One"/>
                        <a:cs typeface="David" panose="020E0502060401010101" pitchFamily="34" charset="-79"/>
                        <a:sym typeface="Squada On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400" dirty="0">
                          <a:solidFill>
                            <a:schemeClr val="bg1"/>
                          </a:solidFill>
                          <a:sym typeface="Squada One"/>
                        </a:rPr>
                        <a:t>קורס</a:t>
                      </a:r>
                      <a:endParaRPr lang="en-US" sz="24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Squada One"/>
                        <a:cs typeface="David" panose="020E0502060401010101" pitchFamily="34" charset="-79"/>
                        <a:sym typeface="Squada On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671134604"/>
                  </a:ext>
                </a:extLst>
              </a:tr>
              <a:tr h="6247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Lato"/>
                        </a:rPr>
                        <a:t>בניית והטמעת מודלי עיבוד-תמונה בזמן אמת</a:t>
                      </a:r>
                      <a:endParaRPr lang="en-US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La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dirty="0">
                          <a:solidFill>
                            <a:schemeClr val="bg1"/>
                          </a:solidFill>
                          <a:sym typeface="Squada One"/>
                        </a:rPr>
                        <a:t>למידת מכונה ולמידה עמוקה</a:t>
                      </a:r>
                    </a:p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Lato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315654715"/>
                  </a:ext>
                </a:extLst>
              </a:tr>
              <a:tr h="6247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Lato"/>
                        </a:rPr>
                        <a:t>ארכיטקטורה מודולרית, תבניות תכן וקוד נקי</a:t>
                      </a:r>
                      <a:endParaRPr lang="en-US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La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dirty="0">
                          <a:solidFill>
                            <a:schemeClr val="bg1"/>
                          </a:solidFill>
                          <a:sym typeface="Squada One"/>
                        </a:rPr>
                        <a:t> תכנות מכוון אובייקטים</a:t>
                      </a:r>
                      <a:endParaRPr lang="he-IL" sz="24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  <a:sym typeface="Squada On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396863649"/>
                  </a:ext>
                </a:extLst>
              </a:tr>
              <a:tr h="6247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Lato"/>
                        </a:rPr>
                        <a:t>אינטגרציית חיישנים ושליטה בפרוטוקולים </a:t>
                      </a:r>
                      <a:r>
                        <a:rPr lang="en-US" sz="2400" b="0" u="none" strike="noStrike" cap="none" dirty="0">
                          <a:solidFill>
                            <a:schemeClr val="bg1"/>
                          </a:solidFill>
                          <a:sym typeface="Lato"/>
                        </a:rPr>
                        <a:t>(GPIO/UART/PWM)</a:t>
                      </a:r>
                      <a:endParaRPr lang="en-US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La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dirty="0">
                          <a:solidFill>
                            <a:schemeClr val="bg1"/>
                          </a:solidFill>
                          <a:sym typeface="Squada One"/>
                        </a:rPr>
                        <a:t>מיקרו-בקרים</a:t>
                      </a:r>
                      <a:endParaRPr lang="he-IL" sz="24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  <a:sym typeface="Squada On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8040988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BDC4D21-94B4-F3BC-70F0-6B11EC47A41D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23</a:t>
            </a:r>
            <a:endParaRPr lang="en-IL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EF2BB10C-17C2-E6CF-E6EB-386B8466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>
            <a:extLst>
              <a:ext uri="{FF2B5EF4-FFF2-40B4-BE49-F238E27FC236}">
                <a16:creationId xmlns:a16="http://schemas.microsoft.com/office/drawing/2014/main" id="{DE058FF8-9F93-5553-59C4-41CCFF229D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0454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800" b="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אבני היסוד האקדמיות של הפרויקט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9A1A00-E3F7-A77D-30EE-6AB24ED79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490648"/>
              </p:ext>
            </p:extLst>
          </p:nvPr>
        </p:nvGraphicFramePr>
        <p:xfrm>
          <a:off x="390599" y="932312"/>
          <a:ext cx="8362802" cy="3083687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174042">
                  <a:extLst>
                    <a:ext uri="{9D8B030D-6E8A-4147-A177-3AD203B41FA5}">
                      <a16:colId xmlns:a16="http://schemas.microsoft.com/office/drawing/2014/main" val="2803683237"/>
                    </a:ext>
                  </a:extLst>
                </a:gridCol>
                <a:gridCol w="4188760">
                  <a:extLst>
                    <a:ext uri="{9D8B030D-6E8A-4147-A177-3AD203B41FA5}">
                      <a16:colId xmlns:a16="http://schemas.microsoft.com/office/drawing/2014/main" val="467352491"/>
                    </a:ext>
                  </a:extLst>
                </a:gridCol>
              </a:tblGrid>
              <a:tr h="513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400" dirty="0">
                          <a:solidFill>
                            <a:schemeClr val="bg1"/>
                          </a:solidFill>
                          <a:sym typeface="Squada One"/>
                        </a:rPr>
                        <a:t>תיאור</a:t>
                      </a:r>
                      <a:endParaRPr lang="he-IL" sz="24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Squada One"/>
                        <a:cs typeface="David" panose="020E0502060401010101" pitchFamily="34" charset="-79"/>
                        <a:sym typeface="Squada On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400" dirty="0">
                          <a:solidFill>
                            <a:schemeClr val="bg1"/>
                          </a:solidFill>
                          <a:sym typeface="Squada One"/>
                        </a:rPr>
                        <a:t>קורס</a:t>
                      </a:r>
                      <a:endParaRPr lang="en-US" sz="24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Squada One"/>
                        <a:cs typeface="David" panose="020E0502060401010101" pitchFamily="34" charset="-79"/>
                        <a:sym typeface="Squada On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671134604"/>
                  </a:ext>
                </a:extLst>
              </a:tr>
              <a:tr h="42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הרחבת הידע והיכרות עם רכיבים/מודולים ספרתיים שימושיים ומתקדמים</a:t>
                      </a:r>
                      <a:endParaRPr lang="en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אלקטרוניקה ספרתית</a:t>
                      </a:r>
                    </a:p>
                    <a:p>
                      <a:pPr algn="ctr"/>
                      <a:endParaRPr lang="en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377357"/>
                  </a:ext>
                </a:extLst>
              </a:tr>
              <a:tr h="523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מדידה, חיווט ובדיקת רכיבים</a:t>
                      </a:r>
                      <a:endParaRPr lang="he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מעבדת חשמל ואלקטרוניקה 1</a:t>
                      </a:r>
                      <a:endParaRPr lang="en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299667"/>
                  </a:ext>
                </a:extLst>
              </a:tr>
              <a:tr h="3469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אינטגרציית רכיבים מתקדמים ושיטות בדיקה</a:t>
                      </a:r>
                      <a:endParaRPr lang="en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מעבדת חשמל ואלקטרוניקה 2</a:t>
                      </a:r>
                    </a:p>
                    <a:p>
                      <a:pPr algn="ctr"/>
                      <a:endParaRPr lang="en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2784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D46189-0B1A-A3BE-1215-5FEF0D43C597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24</a:t>
            </a:r>
            <a:endParaRPr lang="en-IL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86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3DC62BD9-00BC-7F4E-84B3-9043F0A21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>
            <a:extLst>
              <a:ext uri="{FF2B5EF4-FFF2-40B4-BE49-F238E27FC236}">
                <a16:creationId xmlns:a16="http://schemas.microsoft.com/office/drawing/2014/main" id="{ECB49428-77D7-AFD4-68BC-5071107D8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5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800" b="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אבני היסוד האקדמיות של הפרויקט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634808-83E5-1B66-4869-3C606B647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112941"/>
              </p:ext>
            </p:extLst>
          </p:nvPr>
        </p:nvGraphicFramePr>
        <p:xfrm>
          <a:off x="390599" y="1098764"/>
          <a:ext cx="8362802" cy="338325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174042">
                  <a:extLst>
                    <a:ext uri="{9D8B030D-6E8A-4147-A177-3AD203B41FA5}">
                      <a16:colId xmlns:a16="http://schemas.microsoft.com/office/drawing/2014/main" val="2803683237"/>
                    </a:ext>
                  </a:extLst>
                </a:gridCol>
                <a:gridCol w="4188760">
                  <a:extLst>
                    <a:ext uri="{9D8B030D-6E8A-4147-A177-3AD203B41FA5}">
                      <a16:colId xmlns:a16="http://schemas.microsoft.com/office/drawing/2014/main" val="467352491"/>
                    </a:ext>
                  </a:extLst>
                </a:gridCol>
              </a:tblGrid>
              <a:tr h="513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400" dirty="0">
                          <a:solidFill>
                            <a:schemeClr val="bg1"/>
                          </a:solidFill>
                          <a:sym typeface="Squada One"/>
                        </a:rPr>
                        <a:t>קורס</a:t>
                      </a:r>
                      <a:endParaRPr lang="he-IL" sz="24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Squada One"/>
                        <a:cs typeface="David" panose="020E0502060401010101" pitchFamily="34" charset="-79"/>
                        <a:sym typeface="Squada On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400" dirty="0">
                          <a:solidFill>
                            <a:schemeClr val="bg1"/>
                          </a:solidFill>
                          <a:sym typeface="Squada One"/>
                        </a:rPr>
                        <a:t>תיאור</a:t>
                      </a:r>
                      <a:endParaRPr lang="en-US" sz="24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Squada One"/>
                        <a:cs typeface="David" panose="020E0502060401010101" pitchFamily="34" charset="-79"/>
                        <a:sym typeface="Squada On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671134604"/>
                  </a:ext>
                </a:extLst>
              </a:tr>
              <a:tr h="42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Lato"/>
                        </a:rPr>
                        <a:t>הבנת ארכיטקטורת מעבדים, </a:t>
                      </a:r>
                      <a:r>
                        <a:rPr lang="he-IL" sz="2400" b="0" u="none" strike="noStrike" cap="none" dirty="0" err="1">
                          <a:solidFill>
                            <a:schemeClr val="bg1"/>
                          </a:solidFill>
                          <a:sym typeface="Lato"/>
                        </a:rPr>
                        <a:t>אופטימיזציית</a:t>
                      </a: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Lato"/>
                        </a:rPr>
                        <a:t> ביצועים וניהול מערכת</a:t>
                      </a:r>
                      <a:endParaRPr lang="en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מיקרו-מעבדים</a:t>
                      </a:r>
                      <a:endParaRPr lang="he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377357"/>
                  </a:ext>
                </a:extLst>
              </a:tr>
              <a:tr h="42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אינטגרציית מערכות רב-תחומיות ועבודה עצמית</a:t>
                      </a:r>
                      <a:endParaRPr lang="en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פרויקט תחרותי</a:t>
                      </a:r>
                      <a:endParaRPr lang="en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961631"/>
                  </a:ext>
                </a:extLst>
              </a:tr>
              <a:tr h="346977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עיבוד אות בזמן אמת ותזמון עדיפויות</a:t>
                      </a:r>
                      <a:endParaRPr lang="en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e-IL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תכנות מעבדי </a:t>
                      </a:r>
                      <a:r>
                        <a:rPr lang="en-US" sz="2400" b="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DSP</a:t>
                      </a:r>
                      <a:endParaRPr lang="en-IL" sz="2400" b="0" i="0" u="none" strike="noStrike" cap="none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5218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CECD5BE-2D25-7DE9-1890-9E5335B36831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25</a:t>
            </a:r>
            <a:endParaRPr lang="en-IL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51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3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3453574" y="61050"/>
            <a:ext cx="1489624" cy="9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 rotWithShape="1">
          <a:blip r:embed="rId4">
            <a:alphaModFix/>
          </a:blip>
          <a:srcRect l="9918" t="2758" b="4365"/>
          <a:stretch/>
        </p:blipFill>
        <p:spPr>
          <a:xfrm>
            <a:off x="555050" y="-44400"/>
            <a:ext cx="36559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3"/>
          <p:cNvPicPr preferRelativeResize="0"/>
          <p:nvPr/>
        </p:nvPicPr>
        <p:blipFill rotWithShape="1">
          <a:blip r:embed="rId5">
            <a:alphaModFix/>
          </a:blip>
          <a:srcRect l="19042" t="4330" r="15132" b="4494"/>
          <a:stretch/>
        </p:blipFill>
        <p:spPr>
          <a:xfrm>
            <a:off x="1154500" y="1369125"/>
            <a:ext cx="2671677" cy="370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200" y="71200"/>
            <a:ext cx="1458026" cy="9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6"/>
          <p:cNvSpPr txBox="1">
            <a:spLocks/>
          </p:cNvSpPr>
          <p:nvPr/>
        </p:nvSpPr>
        <p:spPr>
          <a:xfrm>
            <a:off x="5179241" y="436984"/>
            <a:ext cx="3762600" cy="87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quada One"/>
              <a:buNone/>
              <a:defRPr sz="8500" b="1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Squada One"/>
              <a:buNone/>
              <a:defRPr sz="60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Squada One"/>
              <a:buNone/>
              <a:defRPr sz="60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Squada One"/>
              <a:buNone/>
              <a:defRPr sz="60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Squada One"/>
              <a:buNone/>
              <a:defRPr sz="60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Squada One"/>
              <a:buNone/>
              <a:defRPr sz="60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Squada One"/>
              <a:buNone/>
              <a:defRPr sz="60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Squada One"/>
              <a:buNone/>
              <a:defRPr sz="60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Squada One"/>
              <a:buNone/>
              <a:defRPr sz="60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 rtl="1"/>
            <a:r>
              <a:rPr lang="he-IL" sz="60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הרבה תודות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E0337-BB76-29F4-69DE-8EAFA0C7AF86}"/>
              </a:ext>
            </a:extLst>
          </p:cNvPr>
          <p:cNvSpPr txBox="1"/>
          <p:nvPr/>
        </p:nvSpPr>
        <p:spPr>
          <a:xfrm>
            <a:off x="2815522" y="2892390"/>
            <a:ext cx="5562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בשארה חביב</a:t>
            </a:r>
            <a:r>
              <a:rPr lang="en-US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 </a:t>
            </a:r>
          </a:p>
          <a:p>
            <a:pPr algn="r" rtl="1"/>
            <a:r>
              <a:rPr lang="en-US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bshara.habib@e.Braude.ac.il</a:t>
            </a:r>
            <a:endParaRPr lang="he-IL" sz="2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פרנסיס עבוד</a:t>
            </a:r>
            <a:r>
              <a:rPr lang="en-US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  <a:p>
            <a:pPr algn="r" rtl="1"/>
            <a:r>
              <a:rPr lang="en-US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francis.about@e.Braude.ac.il</a:t>
            </a:r>
            <a:endParaRPr lang="en-IL" sz="2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10" name="Google Shape;629;p56">
            <a:extLst>
              <a:ext uri="{FF2B5EF4-FFF2-40B4-BE49-F238E27FC236}">
                <a16:creationId xmlns:a16="http://schemas.microsoft.com/office/drawing/2014/main" id="{A5AA38D1-CD11-EDC5-31F9-775472123B8C}"/>
              </a:ext>
            </a:extLst>
          </p:cNvPr>
          <p:cNvGrpSpPr/>
          <p:nvPr/>
        </p:nvGrpSpPr>
        <p:grpSpPr>
          <a:xfrm>
            <a:off x="8377789" y="3729934"/>
            <a:ext cx="307418" cy="314598"/>
            <a:chOff x="1379798" y="1723250"/>
            <a:chExt cx="397887" cy="397887"/>
          </a:xfrm>
        </p:grpSpPr>
        <p:sp>
          <p:nvSpPr>
            <p:cNvPr id="11" name="Google Shape;630;p56">
              <a:extLst>
                <a:ext uri="{FF2B5EF4-FFF2-40B4-BE49-F238E27FC236}">
                  <a16:creationId xmlns:a16="http://schemas.microsoft.com/office/drawing/2014/main" id="{ED27D395-DD94-F763-88D0-69D82C26F682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" name="Google Shape;631;p56">
              <a:extLst>
                <a:ext uri="{FF2B5EF4-FFF2-40B4-BE49-F238E27FC236}">
                  <a16:creationId xmlns:a16="http://schemas.microsoft.com/office/drawing/2014/main" id="{0F6B45B2-A056-B470-D678-893FA50C3B90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3" name="Google Shape;632;p56">
              <a:extLst>
                <a:ext uri="{FF2B5EF4-FFF2-40B4-BE49-F238E27FC236}">
                  <a16:creationId xmlns:a16="http://schemas.microsoft.com/office/drawing/2014/main" id="{BF573407-D995-03B8-E4B5-E4B6737CD3D7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4" name="Google Shape;633;p56">
              <a:extLst>
                <a:ext uri="{FF2B5EF4-FFF2-40B4-BE49-F238E27FC236}">
                  <a16:creationId xmlns:a16="http://schemas.microsoft.com/office/drawing/2014/main" id="{D52B97C0-49C7-3038-C552-18730F697060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5" name="Google Shape;629;p56">
            <a:extLst>
              <a:ext uri="{FF2B5EF4-FFF2-40B4-BE49-F238E27FC236}">
                <a16:creationId xmlns:a16="http://schemas.microsoft.com/office/drawing/2014/main" id="{95D0A282-45CE-05F5-FE8D-4FBBE5E94E49}"/>
              </a:ext>
            </a:extLst>
          </p:cNvPr>
          <p:cNvGrpSpPr/>
          <p:nvPr/>
        </p:nvGrpSpPr>
        <p:grpSpPr>
          <a:xfrm>
            <a:off x="8381999" y="2997818"/>
            <a:ext cx="307418" cy="314598"/>
            <a:chOff x="1379798" y="1723250"/>
            <a:chExt cx="397887" cy="397887"/>
          </a:xfrm>
        </p:grpSpPr>
        <p:sp>
          <p:nvSpPr>
            <p:cNvPr id="16" name="Google Shape;630;p56">
              <a:extLst>
                <a:ext uri="{FF2B5EF4-FFF2-40B4-BE49-F238E27FC236}">
                  <a16:creationId xmlns:a16="http://schemas.microsoft.com/office/drawing/2014/main" id="{22D2DF83-6C5F-AAE5-44D5-895787867241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" name="Google Shape;631;p56">
              <a:extLst>
                <a:ext uri="{FF2B5EF4-FFF2-40B4-BE49-F238E27FC236}">
                  <a16:creationId xmlns:a16="http://schemas.microsoft.com/office/drawing/2014/main" id="{1CA6010C-722B-D30A-CF82-1C78B618F9EC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" name="Google Shape;632;p56">
              <a:extLst>
                <a:ext uri="{FF2B5EF4-FFF2-40B4-BE49-F238E27FC236}">
                  <a16:creationId xmlns:a16="http://schemas.microsoft.com/office/drawing/2014/main" id="{5E759A2A-A723-A970-6C9C-69643F85EF9E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9" name="Google Shape;633;p56">
              <a:extLst>
                <a:ext uri="{FF2B5EF4-FFF2-40B4-BE49-F238E27FC236}">
                  <a16:creationId xmlns:a16="http://schemas.microsoft.com/office/drawing/2014/main" id="{10CE043F-5BC5-6567-1F10-B6704ECB88AD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23" name="Rectangle 3">
            <a:extLst>
              <a:ext uri="{FF2B5EF4-FFF2-40B4-BE49-F238E27FC236}">
                <a16:creationId xmlns:a16="http://schemas.microsoft.com/office/drawing/2014/main" id="{615A4DFB-9E46-3843-193D-0EFF85124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054" y="1794847"/>
            <a:ext cx="478409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he-IL" altLang="en-IL" sz="28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תקוותנו שהפרויקט יזכה להערכתכם כפרויקט מצטיין</a:t>
            </a: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</p:txBody>
      </p:sp>
      <p:pic>
        <p:nvPicPr>
          <p:cNvPr id="30" name="Picture 2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49839F2-EECF-6DB3-AAB4-4D1D8AB5D0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7789" y="3326999"/>
            <a:ext cx="314599" cy="314599"/>
          </a:xfrm>
          <a:prstGeom prst="rect">
            <a:avLst/>
          </a:prstGeom>
        </p:spPr>
      </p:pic>
      <p:pic>
        <p:nvPicPr>
          <p:cNvPr id="31" name="Picture 3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AD72E42-0F96-C67F-FE72-015D63627F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4198" y="4085799"/>
            <a:ext cx="314599" cy="314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510489-5A6C-19FD-03A7-0641C599AE48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26</a:t>
            </a:r>
            <a:endParaRPr lang="en-IL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2"/>
          <p:cNvSpPr txBox="1">
            <a:spLocks noGrp="1"/>
          </p:cNvSpPr>
          <p:nvPr>
            <p:ph type="title"/>
          </p:nvPr>
        </p:nvSpPr>
        <p:spPr>
          <a:xfrm>
            <a:off x="3885402" y="237228"/>
            <a:ext cx="4860977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e-IL" dirty="0">
                <a:solidFill>
                  <a:schemeClr val="accent5"/>
                </a:solidFill>
              </a:rPr>
              <a:t> </a:t>
            </a:r>
            <a:r>
              <a:rPr lang="en" dirty="0">
                <a:solidFill>
                  <a:schemeClr val="accent5"/>
                </a:solidFill>
              </a:rPr>
              <a:t>25,276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75" name="Google Shape;575;p52"/>
          <p:cNvSpPr txBox="1">
            <a:spLocks noGrp="1"/>
          </p:cNvSpPr>
          <p:nvPr>
            <p:ph type="subTitle" idx="1"/>
          </p:nvPr>
        </p:nvSpPr>
        <p:spPr>
          <a:xfrm>
            <a:off x="3416097" y="982384"/>
            <a:ext cx="5330283" cy="846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נפצעים והרוגים מפיגועי מטענים חשודים במרחב הציבורי</a:t>
            </a:r>
          </a:p>
          <a:p>
            <a:pPr marL="0" lvl="0" indent="0"/>
            <a:endParaRPr sz="2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76" name="Google Shape;576;p52"/>
          <p:cNvSpPr txBox="1">
            <a:spLocks noGrp="1"/>
          </p:cNvSpPr>
          <p:nvPr>
            <p:ph type="title" idx="2"/>
          </p:nvPr>
        </p:nvSpPr>
        <p:spPr>
          <a:xfrm>
            <a:off x="3885401" y="1859178"/>
            <a:ext cx="4860977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accent5"/>
                </a:solidFill>
              </a:rPr>
              <a:t>18,500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77" name="Google Shape;577;p52"/>
          <p:cNvSpPr txBox="1">
            <a:spLocks noGrp="1"/>
          </p:cNvSpPr>
          <p:nvPr>
            <p:ph type="subTitle" idx="3"/>
          </p:nvPr>
        </p:nvSpPr>
        <p:spPr>
          <a:xfrm>
            <a:off x="3687918" y="2608590"/>
            <a:ext cx="5255942" cy="564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חללי צה"ל במלחמת 7 באוקטובר 2023</a:t>
            </a:r>
          </a:p>
        </p:txBody>
      </p:sp>
      <p:sp>
        <p:nvSpPr>
          <p:cNvPr id="578" name="Google Shape;578;p52"/>
          <p:cNvSpPr txBox="1">
            <a:spLocks noGrp="1"/>
          </p:cNvSpPr>
          <p:nvPr>
            <p:ph type="title" idx="4"/>
          </p:nvPr>
        </p:nvSpPr>
        <p:spPr>
          <a:xfrm>
            <a:off x="3885403" y="3218290"/>
            <a:ext cx="4860977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1,100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79" name="Google Shape;579;p52"/>
          <p:cNvSpPr txBox="1">
            <a:spLocks noGrp="1"/>
          </p:cNvSpPr>
          <p:nvPr>
            <p:ph type="subTitle" idx="5"/>
          </p:nvPr>
        </p:nvSpPr>
        <p:spPr>
          <a:xfrm>
            <a:off x="3885403" y="3952253"/>
            <a:ext cx="4860977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נפגעים ממגע עם נפלי רקטות או שרידי יירוט שלא התפוצצו מיד</a:t>
            </a:r>
          </a:p>
        </p:txBody>
      </p:sp>
      <p:pic>
        <p:nvPicPr>
          <p:cNvPr id="580" name="Google Shape;580;p52"/>
          <p:cNvPicPr preferRelativeResize="0"/>
          <p:nvPr/>
        </p:nvPicPr>
        <p:blipFill rotWithShape="1">
          <a:blip r:embed="rId3">
            <a:alphaModFix/>
          </a:blip>
          <a:srcRect l="4658" t="15750" r="8596" b="10546"/>
          <a:stretch/>
        </p:blipFill>
        <p:spPr>
          <a:xfrm>
            <a:off x="713229" y="1454403"/>
            <a:ext cx="3422648" cy="20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57603-57B3-8A5E-737B-908CC8C7D561}"/>
              </a:ext>
            </a:extLst>
          </p:cNvPr>
          <p:cNvSpPr txBox="1"/>
          <p:nvPr/>
        </p:nvSpPr>
        <p:spPr>
          <a:xfrm>
            <a:off x="0" y="472865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3</a:t>
            </a:r>
            <a:endParaRPr lang="en-IL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 rotWithShape="1">
          <a:blip r:embed="rId5">
            <a:alphaModFix/>
          </a:blip>
          <a:srcRect l="5424" t="10512" r="6516" b="15713"/>
          <a:stretch/>
        </p:blipFill>
        <p:spPr>
          <a:xfrm rot="122277">
            <a:off x="111000" y="3530137"/>
            <a:ext cx="8051997" cy="1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/>
          <p:cNvPicPr preferRelativeResize="0"/>
          <p:nvPr/>
        </p:nvPicPr>
        <p:blipFill rotWithShape="1">
          <a:blip r:embed="rId6">
            <a:alphaModFix/>
          </a:blip>
          <a:srcRect l="6429" t="16657" r="6568" b="11296"/>
          <a:stretch/>
        </p:blipFill>
        <p:spPr>
          <a:xfrm rot="238339">
            <a:off x="1269630" y="3611221"/>
            <a:ext cx="7955717" cy="172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4653417" y="178835"/>
            <a:ext cx="42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he-IL" sz="5400" b="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מקדמה</a:t>
            </a:r>
            <a:endParaRPr sz="5400" b="0" dirty="0">
              <a:solidFill>
                <a:schemeClr val="accent5"/>
              </a:solidFill>
            </a:endParaRPr>
          </a:p>
        </p:txBody>
      </p:sp>
      <p:sp>
        <p:nvSpPr>
          <p:cNvPr id="177" name="Google Shape;177;p34"/>
          <p:cNvSpPr txBox="1">
            <a:spLocks noGrp="1"/>
          </p:cNvSpPr>
          <p:nvPr>
            <p:ph type="subTitle" idx="1"/>
          </p:nvPr>
        </p:nvSpPr>
        <p:spPr>
          <a:xfrm>
            <a:off x="4842077" y="957502"/>
            <a:ext cx="4018840" cy="591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אופן הפעלת הפרויקט</a:t>
            </a:r>
          </a:p>
        </p:txBody>
      </p:sp>
      <p:pic>
        <p:nvPicPr>
          <p:cNvPr id="178" name="Google Shape;17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1977" y="1723475"/>
            <a:ext cx="2019948" cy="27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251" y="3002949"/>
            <a:ext cx="1686225" cy="202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858578" y="1435951"/>
            <a:ext cx="11946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9">
            <a:alphaModFix amt="37000"/>
          </a:blip>
          <a:stretch>
            <a:fillRect/>
          </a:stretch>
        </p:blipFill>
        <p:spPr>
          <a:xfrm>
            <a:off x="1866344" y="479051"/>
            <a:ext cx="1489624" cy="9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C5D49-A6A0-E4DB-D805-7E2C46C3D8D5}"/>
              </a:ext>
            </a:extLst>
          </p:cNvPr>
          <p:cNvSpPr txBox="1"/>
          <p:nvPr/>
        </p:nvSpPr>
        <p:spPr>
          <a:xfrm>
            <a:off x="0" y="472240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tx2"/>
                </a:solidFill>
              </a:rPr>
              <a:t>4</a:t>
            </a:r>
            <a:endParaRPr lang="en-IL" dirty="0">
              <a:solidFill>
                <a:schemeClr val="tx2"/>
              </a:solidFill>
            </a:endParaRPr>
          </a:p>
        </p:txBody>
      </p:sp>
      <p:pic>
        <p:nvPicPr>
          <p:cNvPr id="6" name="IMG_9418">
            <a:hlinkClick r:id="" action="ppaction://media"/>
            <a:extLst>
              <a:ext uri="{FF2B5EF4-FFF2-40B4-BE49-F238E27FC236}">
                <a16:creationId xmlns:a16="http://schemas.microsoft.com/office/drawing/2014/main" id="{310EC8A2-F107-1803-C436-92C5176A8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64329" y="1617424"/>
            <a:ext cx="3054791" cy="27820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66B61B6D-A8DC-C101-FDE0-D71693787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>
            <a:extLst>
              <a:ext uri="{FF2B5EF4-FFF2-40B4-BE49-F238E27FC236}">
                <a16:creationId xmlns:a16="http://schemas.microsoft.com/office/drawing/2014/main" id="{E0D8D566-0A04-373A-9578-2FFDAD9185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3219" y="178835"/>
            <a:ext cx="743769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algn="r" rtl="1"/>
            <a:r>
              <a:rPr lang="he-IL" sz="5400" b="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דרכי השליטה המקומיות</a:t>
            </a:r>
          </a:p>
        </p:txBody>
      </p:sp>
      <p:pic>
        <p:nvPicPr>
          <p:cNvPr id="180" name="Google Shape;180;p34">
            <a:extLst>
              <a:ext uri="{FF2B5EF4-FFF2-40B4-BE49-F238E27FC236}">
                <a16:creationId xmlns:a16="http://schemas.microsoft.com/office/drawing/2014/main" id="{E50B5F6F-8C8F-BB89-0B9B-B4BB23C89A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83083" y="0"/>
            <a:ext cx="11946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>
            <a:extLst>
              <a:ext uri="{FF2B5EF4-FFF2-40B4-BE49-F238E27FC236}">
                <a16:creationId xmlns:a16="http://schemas.microsoft.com/office/drawing/2014/main" id="{6CC9BA9B-ED1A-1A18-7C13-94651F1C00E4}"/>
              </a:ext>
            </a:extLst>
          </p:cNvPr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208274" y="270854"/>
            <a:ext cx="1489624" cy="9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black video game controller&#10;&#10;AI-generated content may be incorrect.">
            <a:extLst>
              <a:ext uri="{FF2B5EF4-FFF2-40B4-BE49-F238E27FC236}">
                <a16:creationId xmlns:a16="http://schemas.microsoft.com/office/drawing/2014/main" id="{5971521E-1BBC-D759-8C80-4C408FDADB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621" b="10533"/>
          <a:stretch>
            <a:fillRect/>
          </a:stretch>
        </p:blipFill>
        <p:spPr>
          <a:xfrm>
            <a:off x="5635419" y="1526033"/>
            <a:ext cx="2460650" cy="2389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137D3-F1B7-1D0B-69C8-E9504F91436A}"/>
              </a:ext>
            </a:extLst>
          </p:cNvPr>
          <p:cNvSpPr txBox="1"/>
          <p:nvPr/>
        </p:nvSpPr>
        <p:spPr>
          <a:xfrm>
            <a:off x="0" y="472240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5</a:t>
            </a:r>
            <a:endParaRPr lang="en-IL" dirty="0">
              <a:solidFill>
                <a:schemeClr val="accent5"/>
              </a:solidFill>
            </a:endParaRPr>
          </a:p>
        </p:txBody>
      </p:sp>
      <p:pic>
        <p:nvPicPr>
          <p:cNvPr id="11" name="Picture 10" descr="A close-up of a machine&#10;&#10;AI-generated content may be incorrect.">
            <a:extLst>
              <a:ext uri="{FF2B5EF4-FFF2-40B4-BE49-F238E27FC236}">
                <a16:creationId xmlns:a16="http://schemas.microsoft.com/office/drawing/2014/main" id="{78F012E4-0C19-B875-37DA-83E0FBD8B5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650" t="36413" r="28416" b="11545"/>
          <a:stretch>
            <a:fillRect/>
          </a:stretch>
        </p:blipFill>
        <p:spPr>
          <a:xfrm rot="16200000">
            <a:off x="912258" y="1334423"/>
            <a:ext cx="2392824" cy="2770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69D066-2798-E7CA-6263-1DCDD0326E72}"/>
              </a:ext>
            </a:extLst>
          </p:cNvPr>
          <p:cNvSpPr txBox="1"/>
          <p:nvPr/>
        </p:nvSpPr>
        <p:spPr>
          <a:xfrm>
            <a:off x="5635420" y="1112036"/>
            <a:ext cx="24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Remote Controller</a:t>
            </a:r>
            <a:endParaRPr lang="en-IL" sz="2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D7B7-244D-BC9B-08FF-18E4498FE14B}"/>
              </a:ext>
            </a:extLst>
          </p:cNvPr>
          <p:cNvSpPr txBox="1"/>
          <p:nvPr/>
        </p:nvSpPr>
        <p:spPr>
          <a:xfrm>
            <a:off x="1033183" y="1112036"/>
            <a:ext cx="214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הקולית</a:t>
            </a:r>
            <a:endParaRPr lang="en-IL" sz="2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Picture 2" descr="A close up of a device&#10;&#10;AI-generated content may be incorrect.">
            <a:extLst>
              <a:ext uri="{FF2B5EF4-FFF2-40B4-BE49-F238E27FC236}">
                <a16:creationId xmlns:a16="http://schemas.microsoft.com/office/drawing/2014/main" id="{2FB61958-9A5E-9BF8-CBA1-E98678E40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791" y="4150711"/>
            <a:ext cx="769905" cy="769905"/>
          </a:xfrm>
          <a:prstGeom prst="rect">
            <a:avLst/>
          </a:prstGeom>
        </p:spPr>
      </p:pic>
      <p:pic>
        <p:nvPicPr>
          <p:cNvPr id="12" name="Picture 11" descr="A colorful cartoon of a microphone&#10;&#10;AI-generated content may be incorrect.">
            <a:extLst>
              <a:ext uri="{FF2B5EF4-FFF2-40B4-BE49-F238E27FC236}">
                <a16:creationId xmlns:a16="http://schemas.microsoft.com/office/drawing/2014/main" id="{E7152A5D-B4B9-C50C-98EB-4307F96F3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05" y="4150712"/>
            <a:ext cx="769905" cy="769905"/>
          </a:xfrm>
          <a:prstGeom prst="rect">
            <a:avLst/>
          </a:prstGeom>
        </p:spPr>
      </p:pic>
      <p:pic>
        <p:nvPicPr>
          <p:cNvPr id="14" name="Picture 13" descr="A speaker with two circles&#10;&#10;AI-generated content may be incorrect.">
            <a:extLst>
              <a:ext uri="{FF2B5EF4-FFF2-40B4-BE49-F238E27FC236}">
                <a16:creationId xmlns:a16="http://schemas.microsoft.com/office/drawing/2014/main" id="{1FB7302A-7687-EFDD-672F-2F8F5028E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276" y="4074106"/>
            <a:ext cx="890559" cy="89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0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9A3A8FB9-128B-ED1A-7383-64AD6A66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>
            <a:extLst>
              <a:ext uri="{FF2B5EF4-FFF2-40B4-BE49-F238E27FC236}">
                <a16:creationId xmlns:a16="http://schemas.microsoft.com/office/drawing/2014/main" id="{DD260C66-689E-867B-1A84-077CDA0AF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8388" y="224840"/>
            <a:ext cx="570476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algn="r" rtl="1"/>
            <a:r>
              <a:rPr lang="he-IL" sz="5400" b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דרכי השליטה מרחוק</a:t>
            </a:r>
          </a:p>
        </p:txBody>
      </p:sp>
      <p:pic>
        <p:nvPicPr>
          <p:cNvPr id="180" name="Google Shape;180;p34">
            <a:extLst>
              <a:ext uri="{FF2B5EF4-FFF2-40B4-BE49-F238E27FC236}">
                <a16:creationId xmlns:a16="http://schemas.microsoft.com/office/drawing/2014/main" id="{0C9FED0A-72F4-0E40-96A6-C0C2A65083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50092" y="42928"/>
            <a:ext cx="11946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>
            <a:extLst>
              <a:ext uri="{FF2B5EF4-FFF2-40B4-BE49-F238E27FC236}">
                <a16:creationId xmlns:a16="http://schemas.microsoft.com/office/drawing/2014/main" id="{61B0A0D1-1E23-DCC4-56B3-22DFE48AE9B1}"/>
              </a:ext>
            </a:extLst>
          </p:cNvPr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20850" y="376947"/>
            <a:ext cx="1489624" cy="9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248C2-8C4F-12B2-AAA4-FD06946D8493}"/>
              </a:ext>
            </a:extLst>
          </p:cNvPr>
          <p:cNvSpPr txBox="1"/>
          <p:nvPr/>
        </p:nvSpPr>
        <p:spPr>
          <a:xfrm>
            <a:off x="0" y="47647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6</a:t>
            </a:r>
            <a:endParaRPr lang="en-IL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933F1-D242-B6E8-525E-263BBBA0C67A}"/>
              </a:ext>
            </a:extLst>
          </p:cNvPr>
          <p:cNvSpPr txBox="1"/>
          <p:nvPr/>
        </p:nvSpPr>
        <p:spPr>
          <a:xfrm>
            <a:off x="1450092" y="987156"/>
            <a:ext cx="6377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אתר שליטה מלאה</a:t>
            </a:r>
            <a:endParaRPr lang="en-IL" sz="240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Picture 7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6F933CBB-B694-5B6A-2B19-F982881FE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48" y="3822450"/>
            <a:ext cx="601921" cy="601921"/>
          </a:xfrm>
          <a:prstGeom prst="rect">
            <a:avLst/>
          </a:prstGeom>
        </p:spPr>
      </p:pic>
      <p:pic>
        <p:nvPicPr>
          <p:cNvPr id="11" name="Picture 10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60001EC7-088D-78FF-AEE3-22AAB6C16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73" y="3822451"/>
            <a:ext cx="601920" cy="60192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25CB98-B753-FCC5-7ACB-6B923E073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985" y="1417968"/>
            <a:ext cx="6430029" cy="33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84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7569EA58-2701-DAC7-2CC4-D70F0BA83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>
            <a:extLst>
              <a:ext uri="{FF2B5EF4-FFF2-40B4-BE49-F238E27FC236}">
                <a16:creationId xmlns:a16="http://schemas.microsoft.com/office/drawing/2014/main" id="{8DBB2AD2-6F24-D503-137D-617F6E493E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156" y="178835"/>
            <a:ext cx="570476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algn="r" rtl="1"/>
            <a:r>
              <a:rPr lang="he-IL" sz="5400" b="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דרכי השליטה מרחוק</a:t>
            </a:r>
          </a:p>
        </p:txBody>
      </p:sp>
      <p:pic>
        <p:nvPicPr>
          <p:cNvPr id="180" name="Google Shape;180;p34">
            <a:extLst>
              <a:ext uri="{FF2B5EF4-FFF2-40B4-BE49-F238E27FC236}">
                <a16:creationId xmlns:a16="http://schemas.microsoft.com/office/drawing/2014/main" id="{0B84D2A3-277B-65B0-8557-6F15250828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83082" y="718816"/>
            <a:ext cx="11946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>
            <a:extLst>
              <a:ext uri="{FF2B5EF4-FFF2-40B4-BE49-F238E27FC236}">
                <a16:creationId xmlns:a16="http://schemas.microsoft.com/office/drawing/2014/main" id="{D34C18D2-49EC-941A-7B7A-94AC18C2DC8F}"/>
              </a:ext>
            </a:extLst>
          </p:cNvPr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366775" y="105198"/>
            <a:ext cx="1489624" cy="9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0C300-6942-5607-FEEF-A7869E2CBBEA}"/>
              </a:ext>
            </a:extLst>
          </p:cNvPr>
          <p:cNvSpPr txBox="1"/>
          <p:nvPr/>
        </p:nvSpPr>
        <p:spPr>
          <a:xfrm>
            <a:off x="0" y="472240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7</a:t>
            </a:r>
            <a:endParaRPr lang="en-IL" dirty="0">
              <a:solidFill>
                <a:schemeClr val="accent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38ABB-6E01-2FB7-11B0-137CF7E76E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" t="8356" r="15740" b="30331"/>
          <a:stretch>
            <a:fillRect/>
          </a:stretch>
        </p:blipFill>
        <p:spPr bwMode="auto">
          <a:xfrm>
            <a:off x="5042986" y="1409873"/>
            <a:ext cx="3693470" cy="28298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7BD920-DF34-A0EE-506F-6452005FFCDA}"/>
              </a:ext>
            </a:extLst>
          </p:cNvPr>
          <p:cNvSpPr txBox="1"/>
          <p:nvPr/>
        </p:nvSpPr>
        <p:spPr>
          <a:xfrm>
            <a:off x="1067918" y="926016"/>
            <a:ext cx="700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שליטה מרחוק</a:t>
            </a:r>
            <a:endParaRPr lang="en-IL" sz="2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Picture 6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75FFF6F0-0E52-8A96-466D-66001D0BD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626" y="4308271"/>
            <a:ext cx="601921" cy="601921"/>
          </a:xfrm>
          <a:prstGeom prst="rect">
            <a:avLst/>
          </a:prstGeom>
        </p:spPr>
      </p:pic>
      <p:pic>
        <p:nvPicPr>
          <p:cNvPr id="8" name="Picture 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E2CD3EEF-D5E2-F002-0D00-675CEDB09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761" y="4355362"/>
            <a:ext cx="601920" cy="601920"/>
          </a:xfrm>
          <a:prstGeom prst="rect">
            <a:avLst/>
          </a:prstGeom>
        </p:spPr>
      </p:pic>
      <p:pic>
        <p:nvPicPr>
          <p:cNvPr id="4" name="Picture 3" descr="A screenshot of a hand scanner&#10;&#10;AI-generated content may be incorrect.">
            <a:extLst>
              <a:ext uri="{FF2B5EF4-FFF2-40B4-BE49-F238E27FC236}">
                <a16:creationId xmlns:a16="http://schemas.microsoft.com/office/drawing/2014/main" id="{58F9072F-9781-3175-F279-ABE995C78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53" y="1409874"/>
            <a:ext cx="4026448" cy="282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40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ctrTitle"/>
          </p:nvPr>
        </p:nvSpPr>
        <p:spPr>
          <a:xfrm>
            <a:off x="4928839" y="1641712"/>
            <a:ext cx="3493136" cy="464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הרובוט</a:t>
            </a:r>
            <a:endParaRPr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88" name="Google Shape;188;p35"/>
          <p:cNvSpPr txBox="1">
            <a:spLocks noGrp="1"/>
          </p:cNvSpPr>
          <p:nvPr>
            <p:ph type="title" idx="2"/>
          </p:nvPr>
        </p:nvSpPr>
        <p:spPr>
          <a:xfrm>
            <a:off x="6664950" y="1177616"/>
            <a:ext cx="17538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ctrTitle" idx="3"/>
          </p:nvPr>
        </p:nvSpPr>
        <p:spPr>
          <a:xfrm>
            <a:off x="461756" y="1641713"/>
            <a:ext cx="3493136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/>
            <a:r>
              <a:rPr lang="he-IL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קולית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title" idx="5"/>
          </p:nvPr>
        </p:nvSpPr>
        <p:spPr>
          <a:xfrm>
            <a:off x="725250" y="1177616"/>
            <a:ext cx="332636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92" name="Google Shape;192;p35"/>
          <p:cNvSpPr txBox="1">
            <a:spLocks noGrp="1"/>
          </p:cNvSpPr>
          <p:nvPr>
            <p:ph type="title" idx="6"/>
          </p:nvPr>
        </p:nvSpPr>
        <p:spPr>
          <a:xfrm>
            <a:off x="721725" y="535000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he-IL" sz="5400" b="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מרכיבי הפרויקט</a:t>
            </a:r>
            <a:endParaRPr sz="5400" b="0" dirty="0">
              <a:solidFill>
                <a:schemeClr val="accent5"/>
              </a:solidFill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ctrTitle" idx="7"/>
          </p:nvPr>
        </p:nvSpPr>
        <p:spPr>
          <a:xfrm>
            <a:off x="4875961" y="3484825"/>
            <a:ext cx="3546014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he-IL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שליטה מרחוק</a:t>
            </a:r>
            <a:endParaRPr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title" idx="9"/>
          </p:nvPr>
        </p:nvSpPr>
        <p:spPr>
          <a:xfrm>
            <a:off x="6664950" y="3027019"/>
            <a:ext cx="17538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96" name="Google Shape;196;p35"/>
          <p:cNvSpPr txBox="1">
            <a:spLocks noGrp="1"/>
          </p:cNvSpPr>
          <p:nvPr>
            <p:ph type="ctrTitle" idx="13"/>
          </p:nvPr>
        </p:nvSpPr>
        <p:spPr>
          <a:xfrm>
            <a:off x="408878" y="3495034"/>
            <a:ext cx="3546014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אימות ובדיקה </a:t>
            </a: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 idx="15"/>
          </p:nvPr>
        </p:nvSpPr>
        <p:spPr>
          <a:xfrm>
            <a:off x="486705" y="3027019"/>
            <a:ext cx="3489762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04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l="5424" t="10512" r="6516" b="15713"/>
          <a:stretch/>
        </p:blipFill>
        <p:spPr>
          <a:xfrm rot="236108">
            <a:off x="2568456" y="4349762"/>
            <a:ext cx="3919138" cy="81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 rotWithShape="1">
          <a:blip r:embed="rId4">
            <a:alphaModFix/>
          </a:blip>
          <a:srcRect l="10344" t="10404" r="8202" b="9926"/>
          <a:stretch/>
        </p:blipFill>
        <p:spPr>
          <a:xfrm>
            <a:off x="3864814" y="1343225"/>
            <a:ext cx="1493124" cy="33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B80978-EBEA-D84C-8478-48C88391F250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tx2"/>
                </a:solidFill>
              </a:rPr>
              <a:t>8</a:t>
            </a:r>
            <a:endParaRPr lang="en-IL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C713-56CA-4E1C-25BA-A6A132D79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7132"/>
            <a:ext cx="8520600" cy="572700"/>
          </a:xfrm>
        </p:spPr>
        <p:txBody>
          <a:bodyPr/>
          <a:lstStyle/>
          <a:p>
            <a:pPr algn="ctr" rtl="1"/>
            <a:r>
              <a:rPr lang="he-IL" sz="5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הרובוט</a:t>
            </a:r>
            <a:endParaRPr lang="en-IL" sz="5400" dirty="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D335E-123F-A3C5-99C7-93311B259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50" y="906193"/>
            <a:ext cx="8950446" cy="572701"/>
          </a:xfrm>
        </p:spPr>
        <p:txBody>
          <a:bodyPr/>
          <a:lstStyle/>
          <a:p>
            <a:pPr marL="146050" indent="0" algn="ctr" rtl="1">
              <a:lnSpc>
                <a:spcPct val="100000"/>
              </a:lnSpc>
              <a:buNone/>
            </a:pPr>
            <a:r>
              <a:rPr lang="he-IL" sz="2400" dirty="0">
                <a:solidFill>
                  <a:schemeClr val="accent5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תפקידו בפרויקט</a:t>
            </a:r>
            <a:endParaRPr lang="en-US" sz="2400">
              <a:solidFill>
                <a:schemeClr val="accent5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5" name="Google Shape;302;p42">
            <a:extLst>
              <a:ext uri="{FF2B5EF4-FFF2-40B4-BE49-F238E27FC236}">
                <a16:creationId xmlns:a16="http://schemas.microsoft.com/office/drawing/2014/main" id="{DB831B9A-0470-400D-13BF-F548C6557D86}"/>
              </a:ext>
            </a:extLst>
          </p:cNvPr>
          <p:cNvGrpSpPr/>
          <p:nvPr/>
        </p:nvGrpSpPr>
        <p:grpSpPr>
          <a:xfrm>
            <a:off x="3984826" y="3972171"/>
            <a:ext cx="1037459" cy="717622"/>
            <a:chOff x="4803063" y="2517838"/>
            <a:chExt cx="367422" cy="246638"/>
          </a:xfrm>
        </p:grpSpPr>
        <p:sp>
          <p:nvSpPr>
            <p:cNvPr id="6" name="Google Shape;303;p42">
              <a:extLst>
                <a:ext uri="{FF2B5EF4-FFF2-40B4-BE49-F238E27FC236}">
                  <a16:creationId xmlns:a16="http://schemas.microsoft.com/office/drawing/2014/main" id="{4701A3F6-4AE5-A96B-CF67-012DAEBF7EA3}"/>
                </a:ext>
              </a:extLst>
            </p:cNvPr>
            <p:cNvSpPr/>
            <p:nvPr/>
          </p:nvSpPr>
          <p:spPr>
            <a:xfrm>
              <a:off x="4880925" y="2517838"/>
              <a:ext cx="111133" cy="46259"/>
            </a:xfrm>
            <a:custGeom>
              <a:avLst/>
              <a:gdLst/>
              <a:ahLst/>
              <a:cxnLst/>
              <a:rect l="l" t="t" r="r" b="b"/>
              <a:pathLst>
                <a:path w="3397" h="1414" extrusionOk="0">
                  <a:moveTo>
                    <a:pt x="1017" y="0"/>
                  </a:moveTo>
                  <a:cubicBezTo>
                    <a:pt x="472" y="0"/>
                    <a:pt x="25" y="471"/>
                    <a:pt x="1" y="1017"/>
                  </a:cubicBezTo>
                  <a:lnTo>
                    <a:pt x="1" y="1413"/>
                  </a:lnTo>
                  <a:cubicBezTo>
                    <a:pt x="125" y="1389"/>
                    <a:pt x="248" y="1389"/>
                    <a:pt x="372" y="1389"/>
                  </a:cubicBezTo>
                  <a:lnTo>
                    <a:pt x="3050" y="1389"/>
                  </a:lnTo>
                  <a:cubicBezTo>
                    <a:pt x="3174" y="1389"/>
                    <a:pt x="3273" y="1389"/>
                    <a:pt x="3397" y="1413"/>
                  </a:cubicBezTo>
                  <a:lnTo>
                    <a:pt x="3397" y="1017"/>
                  </a:lnTo>
                  <a:cubicBezTo>
                    <a:pt x="3397" y="471"/>
                    <a:pt x="2951" y="0"/>
                    <a:pt x="2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4;p42">
              <a:extLst>
                <a:ext uri="{FF2B5EF4-FFF2-40B4-BE49-F238E27FC236}">
                  <a16:creationId xmlns:a16="http://schemas.microsoft.com/office/drawing/2014/main" id="{F486A564-1CCE-41B1-8541-88F95C7F68D9}"/>
                </a:ext>
              </a:extLst>
            </p:cNvPr>
            <p:cNvSpPr/>
            <p:nvPr/>
          </p:nvSpPr>
          <p:spPr>
            <a:xfrm>
              <a:off x="4836335" y="2584347"/>
              <a:ext cx="201132" cy="90850"/>
            </a:xfrm>
            <a:custGeom>
              <a:avLst/>
              <a:gdLst/>
              <a:ahLst/>
              <a:cxnLst/>
              <a:rect l="l" t="t" r="r" b="b"/>
              <a:pathLst>
                <a:path w="6148" h="2777" extrusionOk="0">
                  <a:moveTo>
                    <a:pt x="1711" y="0"/>
                  </a:moveTo>
                  <a:cubicBezTo>
                    <a:pt x="769" y="0"/>
                    <a:pt x="0" y="769"/>
                    <a:pt x="0" y="1711"/>
                  </a:cubicBezTo>
                  <a:lnTo>
                    <a:pt x="0" y="2777"/>
                  </a:lnTo>
                  <a:cubicBezTo>
                    <a:pt x="99" y="2752"/>
                    <a:pt x="198" y="2752"/>
                    <a:pt x="298" y="2752"/>
                  </a:cubicBezTo>
                  <a:lnTo>
                    <a:pt x="6148" y="2752"/>
                  </a:lnTo>
                  <a:lnTo>
                    <a:pt x="6148" y="1735"/>
                  </a:lnTo>
                  <a:cubicBezTo>
                    <a:pt x="6148" y="769"/>
                    <a:pt x="5355" y="0"/>
                    <a:pt x="4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305;p42">
              <a:extLst>
                <a:ext uri="{FF2B5EF4-FFF2-40B4-BE49-F238E27FC236}">
                  <a16:creationId xmlns:a16="http://schemas.microsoft.com/office/drawing/2014/main" id="{13A8249B-7BBB-B3AE-3A41-6F8FD773DBAB}"/>
                </a:ext>
              </a:extLst>
            </p:cNvPr>
            <p:cNvSpPr/>
            <p:nvPr/>
          </p:nvSpPr>
          <p:spPr>
            <a:xfrm>
              <a:off x="4803063" y="2695349"/>
              <a:ext cx="316354" cy="69127"/>
            </a:xfrm>
            <a:custGeom>
              <a:avLst/>
              <a:gdLst/>
              <a:ahLst/>
              <a:cxnLst/>
              <a:rect l="l" t="t" r="r" b="b"/>
              <a:pathLst>
                <a:path w="9670" h="2113" extrusionOk="0">
                  <a:moveTo>
                    <a:pt x="1339" y="722"/>
                  </a:moveTo>
                  <a:cubicBezTo>
                    <a:pt x="1761" y="722"/>
                    <a:pt x="1761" y="1367"/>
                    <a:pt x="1339" y="1367"/>
                  </a:cubicBezTo>
                  <a:cubicBezTo>
                    <a:pt x="893" y="1367"/>
                    <a:pt x="893" y="722"/>
                    <a:pt x="1339" y="722"/>
                  </a:cubicBezTo>
                  <a:close/>
                  <a:moveTo>
                    <a:pt x="2703" y="722"/>
                  </a:moveTo>
                  <a:cubicBezTo>
                    <a:pt x="3124" y="722"/>
                    <a:pt x="3124" y="1367"/>
                    <a:pt x="2703" y="1367"/>
                  </a:cubicBezTo>
                  <a:cubicBezTo>
                    <a:pt x="2281" y="1367"/>
                    <a:pt x="2281" y="722"/>
                    <a:pt x="2703" y="722"/>
                  </a:cubicBezTo>
                  <a:close/>
                  <a:moveTo>
                    <a:pt x="4091" y="750"/>
                  </a:moveTo>
                  <a:cubicBezTo>
                    <a:pt x="4245" y="750"/>
                    <a:pt x="4389" y="871"/>
                    <a:pt x="4389" y="1069"/>
                  </a:cubicBezTo>
                  <a:cubicBezTo>
                    <a:pt x="4389" y="1243"/>
                    <a:pt x="4240" y="1367"/>
                    <a:pt x="4091" y="1367"/>
                  </a:cubicBezTo>
                  <a:cubicBezTo>
                    <a:pt x="3794" y="1367"/>
                    <a:pt x="3670" y="1045"/>
                    <a:pt x="3868" y="846"/>
                  </a:cubicBezTo>
                  <a:cubicBezTo>
                    <a:pt x="3934" y="780"/>
                    <a:pt x="4014" y="750"/>
                    <a:pt x="4091" y="750"/>
                  </a:cubicBezTo>
                  <a:close/>
                  <a:moveTo>
                    <a:pt x="5461" y="750"/>
                  </a:moveTo>
                  <a:cubicBezTo>
                    <a:pt x="5622" y="750"/>
                    <a:pt x="5777" y="871"/>
                    <a:pt x="5777" y="1069"/>
                  </a:cubicBezTo>
                  <a:cubicBezTo>
                    <a:pt x="5777" y="1243"/>
                    <a:pt x="5628" y="1367"/>
                    <a:pt x="5454" y="1367"/>
                  </a:cubicBezTo>
                  <a:cubicBezTo>
                    <a:pt x="5182" y="1367"/>
                    <a:pt x="5033" y="1045"/>
                    <a:pt x="5231" y="846"/>
                  </a:cubicBezTo>
                  <a:cubicBezTo>
                    <a:pt x="5297" y="780"/>
                    <a:pt x="5380" y="750"/>
                    <a:pt x="5461" y="750"/>
                  </a:cubicBezTo>
                  <a:close/>
                  <a:moveTo>
                    <a:pt x="6843" y="750"/>
                  </a:moveTo>
                  <a:cubicBezTo>
                    <a:pt x="6997" y="750"/>
                    <a:pt x="7140" y="871"/>
                    <a:pt x="7140" y="1069"/>
                  </a:cubicBezTo>
                  <a:cubicBezTo>
                    <a:pt x="7140" y="1243"/>
                    <a:pt x="6991" y="1367"/>
                    <a:pt x="6843" y="1367"/>
                  </a:cubicBezTo>
                  <a:cubicBezTo>
                    <a:pt x="6545" y="1367"/>
                    <a:pt x="6421" y="1045"/>
                    <a:pt x="6620" y="846"/>
                  </a:cubicBezTo>
                  <a:cubicBezTo>
                    <a:pt x="6686" y="780"/>
                    <a:pt x="6766" y="750"/>
                    <a:pt x="6843" y="750"/>
                  </a:cubicBezTo>
                  <a:close/>
                  <a:moveTo>
                    <a:pt x="8213" y="750"/>
                  </a:moveTo>
                  <a:cubicBezTo>
                    <a:pt x="8374" y="750"/>
                    <a:pt x="8528" y="871"/>
                    <a:pt x="8528" y="1069"/>
                  </a:cubicBezTo>
                  <a:cubicBezTo>
                    <a:pt x="8528" y="1243"/>
                    <a:pt x="8380" y="1367"/>
                    <a:pt x="8206" y="1367"/>
                  </a:cubicBezTo>
                  <a:cubicBezTo>
                    <a:pt x="7933" y="1367"/>
                    <a:pt x="7785" y="1045"/>
                    <a:pt x="7983" y="846"/>
                  </a:cubicBezTo>
                  <a:cubicBezTo>
                    <a:pt x="8049" y="780"/>
                    <a:pt x="8132" y="750"/>
                    <a:pt x="8213" y="750"/>
                  </a:cubicBezTo>
                  <a:close/>
                  <a:moveTo>
                    <a:pt x="8299" y="0"/>
                  </a:moveTo>
                  <a:cubicBezTo>
                    <a:pt x="8269" y="0"/>
                    <a:pt x="8238" y="1"/>
                    <a:pt x="8206" y="3"/>
                  </a:cubicBezTo>
                  <a:lnTo>
                    <a:pt x="1339" y="3"/>
                  </a:lnTo>
                  <a:cubicBezTo>
                    <a:pt x="1" y="78"/>
                    <a:pt x="1" y="2036"/>
                    <a:pt x="1339" y="2110"/>
                  </a:cubicBezTo>
                  <a:lnTo>
                    <a:pt x="8206" y="2110"/>
                  </a:lnTo>
                  <a:cubicBezTo>
                    <a:pt x="8230" y="2112"/>
                    <a:pt x="8253" y="2112"/>
                    <a:pt x="8277" y="2112"/>
                  </a:cubicBezTo>
                  <a:cubicBezTo>
                    <a:pt x="9662" y="2112"/>
                    <a:pt x="9670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6;p42">
              <a:extLst>
                <a:ext uri="{FF2B5EF4-FFF2-40B4-BE49-F238E27FC236}">
                  <a16:creationId xmlns:a16="http://schemas.microsoft.com/office/drawing/2014/main" id="{0D7B49D1-EF85-5585-4380-DB1963BAF573}"/>
                </a:ext>
              </a:extLst>
            </p:cNvPr>
            <p:cNvSpPr/>
            <p:nvPr/>
          </p:nvSpPr>
          <p:spPr>
            <a:xfrm>
              <a:off x="5033409" y="2572995"/>
              <a:ext cx="137076" cy="88232"/>
            </a:xfrm>
            <a:custGeom>
              <a:avLst/>
              <a:gdLst/>
              <a:ahLst/>
              <a:cxnLst/>
              <a:rect l="l" t="t" r="r" b="b"/>
              <a:pathLst>
                <a:path w="4190" h="2697" extrusionOk="0">
                  <a:moveTo>
                    <a:pt x="3867" y="0"/>
                  </a:moveTo>
                  <a:cubicBezTo>
                    <a:pt x="3694" y="0"/>
                    <a:pt x="3570" y="124"/>
                    <a:pt x="3570" y="298"/>
                  </a:cubicBezTo>
                  <a:lnTo>
                    <a:pt x="3570" y="322"/>
                  </a:lnTo>
                  <a:lnTo>
                    <a:pt x="0" y="322"/>
                  </a:lnTo>
                  <a:cubicBezTo>
                    <a:pt x="471" y="769"/>
                    <a:pt x="744" y="1413"/>
                    <a:pt x="744" y="2058"/>
                  </a:cubicBezTo>
                  <a:lnTo>
                    <a:pt x="744" y="2355"/>
                  </a:lnTo>
                  <a:lnTo>
                    <a:pt x="3545" y="2355"/>
                  </a:lnTo>
                  <a:lnTo>
                    <a:pt x="3545" y="2380"/>
                  </a:lnTo>
                  <a:cubicBezTo>
                    <a:pt x="3545" y="2591"/>
                    <a:pt x="3706" y="2696"/>
                    <a:pt x="3867" y="2696"/>
                  </a:cubicBezTo>
                  <a:cubicBezTo>
                    <a:pt x="4028" y="2696"/>
                    <a:pt x="4189" y="2591"/>
                    <a:pt x="4189" y="2380"/>
                  </a:cubicBezTo>
                  <a:lnTo>
                    <a:pt x="4189" y="298"/>
                  </a:lnTo>
                  <a:cubicBezTo>
                    <a:pt x="4189" y="124"/>
                    <a:pt x="4041" y="0"/>
                    <a:pt x="3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Google Shape;565;p51">
            <a:extLst>
              <a:ext uri="{FF2B5EF4-FFF2-40B4-BE49-F238E27FC236}">
                <a16:creationId xmlns:a16="http://schemas.microsoft.com/office/drawing/2014/main" id="{E9D26EF5-E841-CB43-8890-B0F21DDB4D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8781" y="3527052"/>
            <a:ext cx="1670307" cy="140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F6618-246C-4E89-4386-B8521972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2" y="3712999"/>
            <a:ext cx="1137300" cy="1137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2353DD-ABA1-24F5-DF7F-6193F78CC40D}"/>
              </a:ext>
            </a:extLst>
          </p:cNvPr>
          <p:cNvSpPr txBox="1"/>
          <p:nvPr/>
        </p:nvSpPr>
        <p:spPr>
          <a:xfrm>
            <a:off x="-4" y="47651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>
                <a:solidFill>
                  <a:schemeClr val="accent5"/>
                </a:solidFill>
              </a:rPr>
              <a:t>9</a:t>
            </a:r>
            <a:endParaRPr lang="en-IL" dirty="0">
              <a:solidFill>
                <a:schemeClr val="accent5"/>
              </a:solidFill>
            </a:endParaRPr>
          </a:p>
        </p:txBody>
      </p:sp>
      <p:pic>
        <p:nvPicPr>
          <p:cNvPr id="17" name="Picture 16" descr="A robot with wires and a box&#10;&#10;AI-generated content may be incorrect.">
            <a:extLst>
              <a:ext uri="{FF2B5EF4-FFF2-40B4-BE49-F238E27FC236}">
                <a16:creationId xmlns:a16="http://schemas.microsoft.com/office/drawing/2014/main" id="{26CFE8F0-4F89-CB8D-4909-1125743D8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56683" y="891819"/>
            <a:ext cx="2481292" cy="3449911"/>
          </a:xfrm>
          <a:prstGeom prst="rect">
            <a:avLst/>
          </a:prstGeom>
        </p:spPr>
      </p:pic>
      <p:pic>
        <p:nvPicPr>
          <p:cNvPr id="19" name="Picture 18" descr="A machine with wires and lights&#10;&#10;AI-generated content may be incorrect.">
            <a:extLst>
              <a:ext uri="{FF2B5EF4-FFF2-40B4-BE49-F238E27FC236}">
                <a16:creationId xmlns:a16="http://schemas.microsoft.com/office/drawing/2014/main" id="{43D7C929-3E03-EA0F-DAC3-CCB41371F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509" y="1376127"/>
            <a:ext cx="1951853" cy="24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34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ttle of Vimy Ridge Thesis by Slidesgo">
  <a:themeElements>
    <a:clrScheme name="Simple Light">
      <a:dk1>
        <a:srgbClr val="1B2119"/>
      </a:dk1>
      <a:lt1>
        <a:srgbClr val="E3E8D2"/>
      </a:lt1>
      <a:dk2>
        <a:srgbClr val="6D9B41"/>
      </a:dk2>
      <a:lt2>
        <a:srgbClr val="BBCC96"/>
      </a:lt2>
      <a:accent1>
        <a:srgbClr val="8DA14C"/>
      </a:accent1>
      <a:accent2>
        <a:srgbClr val="769334"/>
      </a:accent2>
      <a:accent3>
        <a:srgbClr val="526A2F"/>
      </a:accent3>
      <a:accent4>
        <a:srgbClr val="4C622C"/>
      </a:accent4>
      <a:accent5>
        <a:srgbClr val="394628"/>
      </a:accent5>
      <a:accent6>
        <a:srgbClr val="26391F"/>
      </a:accent6>
      <a:hlink>
        <a:srgbClr val="1B21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12857</TotalTime>
  <Words>1255</Words>
  <Application>Microsoft Office PowerPoint</Application>
  <PresentationFormat>On-screen Show (16:9)</PresentationFormat>
  <Paragraphs>262</Paragraphs>
  <Slides>26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David</vt:lpstr>
      <vt:lpstr>Alfa Slab One</vt:lpstr>
      <vt:lpstr>Lato</vt:lpstr>
      <vt:lpstr>Wingdings</vt:lpstr>
      <vt:lpstr>Squada One</vt:lpstr>
      <vt:lpstr>Fira Sans Extra Condensed Medium</vt:lpstr>
      <vt:lpstr>Battle of Vimy Ridge Thesis by Slidesgo</vt:lpstr>
      <vt:lpstr>PowerPoint Presentation</vt:lpstr>
      <vt:lpstr>הבעיות המרכזיות</vt:lpstr>
      <vt:lpstr> 25,276</vt:lpstr>
      <vt:lpstr>מקדמה</vt:lpstr>
      <vt:lpstr>דרכי השליטה המקומיות</vt:lpstr>
      <vt:lpstr>דרכי השליטה מרחוק</vt:lpstr>
      <vt:lpstr>דרכי השליטה מרחוק</vt:lpstr>
      <vt:lpstr>הרובוט</vt:lpstr>
      <vt:lpstr>הרובוט</vt:lpstr>
      <vt:lpstr>מערכת שליטה מרחוק</vt:lpstr>
      <vt:lpstr>מערכת קולית</vt:lpstr>
      <vt:lpstr>מערכת אימות ובדיקה </vt:lpstr>
      <vt:lpstr>דיאגרמת בלוקים</vt:lpstr>
      <vt:lpstr>חוזקת שימוש ב AI</vt:lpstr>
      <vt:lpstr>השרת (SERVER)</vt:lpstr>
      <vt:lpstr>ארכיטקטורת השרתים והבקרה ((Server Architecture</vt:lpstr>
      <vt:lpstr>ארכיטקטורת הרשת (Communication Architecture)</vt:lpstr>
      <vt:lpstr>פרוטוקולי תקשורת Protocols Overview))</vt:lpstr>
      <vt:lpstr>זרימת המידע (Data Flow)</vt:lpstr>
      <vt:lpstr>ניהול רשת ואמינות ((Network Management</vt:lpstr>
      <vt:lpstr>דוגמה לשלחה פקודה מ Backend ל RPi 5</vt:lpstr>
      <vt:lpstr>שיפורים</vt:lpstr>
      <vt:lpstr>אבני היסוד האקדמיות של הפרויקט</vt:lpstr>
      <vt:lpstr>אבני היסוד האקדמיות של הפרויקט</vt:lpstr>
      <vt:lpstr>אבני היסוד האקדמיות של הפרויקט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bshara habib</dc:creator>
  <cp:lastModifiedBy>Francis Aboud</cp:lastModifiedBy>
  <cp:revision>46</cp:revision>
  <dcterms:modified xsi:type="dcterms:W3CDTF">2025-11-03T21:43:42Z</dcterms:modified>
</cp:coreProperties>
</file>